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0" r:id="rId4"/>
  </p:sldMasterIdLst>
  <p:notesMasterIdLst>
    <p:notesMasterId r:id="rId21"/>
  </p:notesMasterIdLst>
  <p:handoutMasterIdLst>
    <p:handoutMasterId r:id="rId22"/>
  </p:handoutMasterIdLst>
  <p:sldIdLst>
    <p:sldId id="1154" r:id="rId5"/>
    <p:sldId id="1239" r:id="rId6"/>
    <p:sldId id="1240" r:id="rId7"/>
    <p:sldId id="1088" r:id="rId8"/>
    <p:sldId id="1198" r:id="rId9"/>
    <p:sldId id="417" r:id="rId10"/>
    <p:sldId id="1220" r:id="rId11"/>
    <p:sldId id="1221" r:id="rId12"/>
    <p:sldId id="1230" r:id="rId13"/>
    <p:sldId id="1167" r:id="rId14"/>
    <p:sldId id="1219" r:id="rId15"/>
    <p:sldId id="1241" r:id="rId16"/>
    <p:sldId id="1197" r:id="rId17"/>
    <p:sldId id="1234" r:id="rId18"/>
    <p:sldId id="1213" r:id="rId19"/>
    <p:sldId id="1173" r:id="rId20"/>
  </p:sldIdLst>
  <p:sldSz cx="12192000" cy="6858000"/>
  <p:notesSz cx="9601200" cy="731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Stith" initials="BS" lastIdx="31" clrIdx="0">
    <p:extLst>
      <p:ext uri="{19B8F6BF-5375-455C-9EA6-DF929625EA0E}">
        <p15:presenceInfo xmlns:p15="http://schemas.microsoft.com/office/powerpoint/2012/main" userId="S-1-5-21-3182590275-2743547594-1057507150-3171" providerId="AD"/>
      </p:ext>
    </p:extLst>
  </p:cmAuthor>
  <p:cmAuthor id="2" name="Bella Knapp" initials="BK" lastIdx="1" clrIdx="1">
    <p:extLst>
      <p:ext uri="{19B8F6BF-5375-455C-9EA6-DF929625EA0E}">
        <p15:presenceInfo xmlns:p15="http://schemas.microsoft.com/office/powerpoint/2012/main" userId="S-1-5-21-3182590275-2743547594-1057507150-33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6B00"/>
    <a:srgbClr val="007DC5"/>
    <a:srgbClr val="095978"/>
    <a:srgbClr val="AFD2E1"/>
    <a:srgbClr val="FFFFFF"/>
    <a:srgbClr val="085977"/>
    <a:srgbClr val="005373"/>
    <a:srgbClr val="F8F8F8"/>
    <a:srgbClr val="DBD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D7CEEF-FD0E-45FA-97EE-991FF351255A}" v="173" dt="2024-10-19T17:12:21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53" autoAdjust="0"/>
    <p:restoredTop sz="90370" autoAdjust="0"/>
  </p:normalViewPr>
  <p:slideViewPr>
    <p:cSldViewPr snapToGrid="0" snapToObjects="1">
      <p:cViewPr varScale="1">
        <p:scale>
          <a:sx n="100" d="100"/>
          <a:sy n="100" d="100"/>
        </p:scale>
        <p:origin x="39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1448" y="168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5439014" y="6947747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55C2B9F-65D6-4B62-9DED-48729725293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5439014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5B6D886-AAF9-4153-AF4A-52565829C33C}" type="datetimeFigureOut">
              <a:rPr lang="en-US" smtClean="0"/>
              <a:t>10/31/2024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536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BA1E47F-1BCF-694B-800F-CD6000B77BF7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00B0519-DA27-DD40-B57A-300FB02B3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1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B0519-DA27-DD40-B57A-300FB02B3F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31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806EC62-C0F3-416C-9E4C-D8F9A028C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39480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426310-5D29-4D50-A65D-98073F18D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87A1FCD-1F82-4C97-A482-030FDC0C4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065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F4520C9-F24D-4935-8741-31AC78076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0000"/>
              </a:lnSpc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F4520C9-F24D-4935-8741-31AC78076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0000"/>
              </a:lnSpc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3328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87A1FCD-1F82-4C97-A482-030FDC0C4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sz="3200" dirty="0">
              <a:latin typeface="Avenir LT Std 55 Roman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81065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87A1FCD-1F82-4C97-A482-030FDC0C4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82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87A1FCD-1F82-4C97-A482-030FDC0C4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4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87A1FCD-1F82-4C97-A482-030FDC0C4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1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sign Onl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5867" y="366206"/>
            <a:ext cx="5324649" cy="24921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 kern="7500" cap="none" spc="0" baseline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866" y="3055741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kern="17100" cap="none" spc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" name="Graphic 46">
            <a:extLst>
              <a:ext uri="{FF2B5EF4-FFF2-40B4-BE49-F238E27FC236}">
                <a16:creationId xmlns:a16="http://schemas.microsoft.com/office/drawing/2014/main" id="{836014A3-3DF7-C328-FC36-6A63A1A99CBB}"/>
              </a:ext>
            </a:extLst>
          </p:cNvPr>
          <p:cNvGrpSpPr/>
          <p:nvPr userDrawn="1"/>
        </p:nvGrpSpPr>
        <p:grpSpPr>
          <a:xfrm>
            <a:off x="4960638" y="5250076"/>
            <a:ext cx="2183966" cy="1146896"/>
            <a:chOff x="5089525" y="5257772"/>
            <a:chExt cx="1926192" cy="1011528"/>
          </a:xfrm>
        </p:grpSpPr>
        <p:grpSp>
          <p:nvGrpSpPr>
            <p:cNvPr id="5" name="Graphic 46">
              <a:extLst>
                <a:ext uri="{FF2B5EF4-FFF2-40B4-BE49-F238E27FC236}">
                  <a16:creationId xmlns:a16="http://schemas.microsoft.com/office/drawing/2014/main" id="{420DA97A-7F66-BB88-F226-D32D845F78F1}"/>
                </a:ext>
              </a:extLst>
            </p:cNvPr>
            <p:cNvGrpSpPr/>
            <p:nvPr/>
          </p:nvGrpSpPr>
          <p:grpSpPr>
            <a:xfrm>
              <a:off x="5172566" y="5785302"/>
              <a:ext cx="1843150" cy="483998"/>
              <a:chOff x="5172566" y="5785302"/>
              <a:chExt cx="1843150" cy="483998"/>
            </a:xfrm>
            <a:solidFill>
              <a:srgbClr val="010201"/>
            </a:solidFill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FF27B57C-E100-CC11-8D5E-73AFD1AD0CFE}"/>
                  </a:ext>
                </a:extLst>
              </p:cNvPr>
              <p:cNvSpPr/>
              <p:nvPr/>
            </p:nvSpPr>
            <p:spPr>
              <a:xfrm>
                <a:off x="5172566" y="5789899"/>
                <a:ext cx="280502" cy="475886"/>
              </a:xfrm>
              <a:custGeom>
                <a:avLst/>
                <a:gdLst>
                  <a:gd name="connsiteX0" fmla="*/ 81419 w 280502"/>
                  <a:gd name="connsiteY0" fmla="*/ 0 h 475886"/>
                  <a:gd name="connsiteX1" fmla="*/ 139846 w 280502"/>
                  <a:gd name="connsiteY1" fmla="*/ 424512 h 475886"/>
                  <a:gd name="connsiteX2" fmla="*/ 200707 w 280502"/>
                  <a:gd name="connsiteY2" fmla="*/ 0 h 475886"/>
                  <a:gd name="connsiteX3" fmla="*/ 280503 w 280502"/>
                  <a:gd name="connsiteY3" fmla="*/ 0 h 475886"/>
                  <a:gd name="connsiteX4" fmla="*/ 280503 w 280502"/>
                  <a:gd name="connsiteY4" fmla="*/ 475886 h 475886"/>
                  <a:gd name="connsiteX5" fmla="*/ 233166 w 280502"/>
                  <a:gd name="connsiteY5" fmla="*/ 475886 h 475886"/>
                  <a:gd name="connsiteX6" fmla="*/ 233166 w 280502"/>
                  <a:gd name="connsiteY6" fmla="*/ 35151 h 475886"/>
                  <a:gd name="connsiteX7" fmla="*/ 171494 w 280502"/>
                  <a:gd name="connsiteY7" fmla="*/ 475886 h 475886"/>
                  <a:gd name="connsiteX8" fmla="*/ 106575 w 280502"/>
                  <a:gd name="connsiteY8" fmla="*/ 475886 h 475886"/>
                  <a:gd name="connsiteX9" fmla="*/ 47337 w 280502"/>
                  <a:gd name="connsiteY9" fmla="*/ 35151 h 475886"/>
                  <a:gd name="connsiteX10" fmla="*/ 47337 w 280502"/>
                  <a:gd name="connsiteY10" fmla="*/ 475886 h 475886"/>
                  <a:gd name="connsiteX11" fmla="*/ 0 w 280502"/>
                  <a:gd name="connsiteY11" fmla="*/ 475886 h 475886"/>
                  <a:gd name="connsiteX12" fmla="*/ 0 w 280502"/>
                  <a:gd name="connsiteY12" fmla="*/ 0 h 475886"/>
                  <a:gd name="connsiteX13" fmla="*/ 81419 w 280502"/>
                  <a:gd name="connsiteY13" fmla="*/ 0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502" h="475886">
                    <a:moveTo>
                      <a:pt x="81419" y="0"/>
                    </a:moveTo>
                    <a:lnTo>
                      <a:pt x="139846" y="424512"/>
                    </a:lnTo>
                    <a:lnTo>
                      <a:pt x="200707" y="0"/>
                    </a:lnTo>
                    <a:lnTo>
                      <a:pt x="280503" y="0"/>
                    </a:lnTo>
                    <a:lnTo>
                      <a:pt x="280503" y="475886"/>
                    </a:lnTo>
                    <a:lnTo>
                      <a:pt x="233166" y="475886"/>
                    </a:lnTo>
                    <a:lnTo>
                      <a:pt x="233166" y="35151"/>
                    </a:lnTo>
                    <a:lnTo>
                      <a:pt x="171494" y="475886"/>
                    </a:lnTo>
                    <a:lnTo>
                      <a:pt x="106575" y="475886"/>
                    </a:lnTo>
                    <a:lnTo>
                      <a:pt x="47337" y="35151"/>
                    </a:lnTo>
                    <a:lnTo>
                      <a:pt x="47337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81419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296F37B5-6555-B6D4-C62E-C5942F3F6D38}"/>
                  </a:ext>
                </a:extLst>
              </p:cNvPr>
              <p:cNvSpPr/>
              <p:nvPr/>
            </p:nvSpPr>
            <p:spPr>
              <a:xfrm>
                <a:off x="5529078" y="5789899"/>
                <a:ext cx="139304" cy="475886"/>
              </a:xfrm>
              <a:custGeom>
                <a:avLst/>
                <a:gdLst>
                  <a:gd name="connsiteX0" fmla="*/ 138493 w 139304"/>
                  <a:gd name="connsiteY0" fmla="*/ 0 h 475886"/>
                  <a:gd name="connsiteX1" fmla="*/ 138493 w 139304"/>
                  <a:gd name="connsiteY1" fmla="*/ 37584 h 475886"/>
                  <a:gd name="connsiteX2" fmla="*/ 52205 w 139304"/>
                  <a:gd name="connsiteY2" fmla="*/ 37584 h 475886"/>
                  <a:gd name="connsiteX3" fmla="*/ 52205 w 139304"/>
                  <a:gd name="connsiteY3" fmla="*/ 210363 h 475886"/>
                  <a:gd name="connsiteX4" fmla="*/ 134436 w 139304"/>
                  <a:gd name="connsiteY4" fmla="*/ 210363 h 475886"/>
                  <a:gd name="connsiteX5" fmla="*/ 134436 w 139304"/>
                  <a:gd name="connsiteY5" fmla="*/ 247948 h 475886"/>
                  <a:gd name="connsiteX6" fmla="*/ 52205 w 139304"/>
                  <a:gd name="connsiteY6" fmla="*/ 247948 h 475886"/>
                  <a:gd name="connsiteX7" fmla="*/ 52205 w 139304"/>
                  <a:gd name="connsiteY7" fmla="*/ 438302 h 475886"/>
                  <a:gd name="connsiteX8" fmla="*/ 139305 w 139304"/>
                  <a:gd name="connsiteY8" fmla="*/ 438302 h 475886"/>
                  <a:gd name="connsiteX9" fmla="*/ 139305 w 139304"/>
                  <a:gd name="connsiteY9" fmla="*/ 475886 h 475886"/>
                  <a:gd name="connsiteX10" fmla="*/ 0 w 139304"/>
                  <a:gd name="connsiteY10" fmla="*/ 475886 h 475886"/>
                  <a:gd name="connsiteX11" fmla="*/ 0 w 139304"/>
                  <a:gd name="connsiteY11" fmla="*/ 0 h 475886"/>
                  <a:gd name="connsiteX12" fmla="*/ 138493 w 139304"/>
                  <a:gd name="connsiteY12" fmla="*/ 0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9304" h="475886">
                    <a:moveTo>
                      <a:pt x="138493" y="0"/>
                    </a:moveTo>
                    <a:lnTo>
                      <a:pt x="138493" y="37584"/>
                    </a:lnTo>
                    <a:lnTo>
                      <a:pt x="52205" y="37584"/>
                    </a:lnTo>
                    <a:lnTo>
                      <a:pt x="52205" y="210363"/>
                    </a:lnTo>
                    <a:lnTo>
                      <a:pt x="134436" y="210363"/>
                    </a:lnTo>
                    <a:lnTo>
                      <a:pt x="134436" y="247948"/>
                    </a:lnTo>
                    <a:lnTo>
                      <a:pt x="52205" y="247948"/>
                    </a:lnTo>
                    <a:lnTo>
                      <a:pt x="52205" y="438302"/>
                    </a:lnTo>
                    <a:lnTo>
                      <a:pt x="139305" y="438302"/>
                    </a:lnTo>
                    <a:lnTo>
                      <a:pt x="139305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138493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6251E9C7-E017-9904-A742-9528CA7CBFC7}"/>
                  </a:ext>
                </a:extLst>
              </p:cNvPr>
              <p:cNvSpPr/>
              <p:nvPr/>
            </p:nvSpPr>
            <p:spPr>
              <a:xfrm>
                <a:off x="5735466" y="5789629"/>
                <a:ext cx="177985" cy="475886"/>
              </a:xfrm>
              <a:custGeom>
                <a:avLst/>
                <a:gdLst>
                  <a:gd name="connsiteX0" fmla="*/ 88722 w 177985"/>
                  <a:gd name="connsiteY0" fmla="*/ 270 h 475886"/>
                  <a:gd name="connsiteX1" fmla="*/ 157428 w 177985"/>
                  <a:gd name="connsiteY1" fmla="*/ 18657 h 475886"/>
                  <a:gd name="connsiteX2" fmla="*/ 177985 w 177985"/>
                  <a:gd name="connsiteY2" fmla="*/ 76520 h 475886"/>
                  <a:gd name="connsiteX3" fmla="*/ 177985 w 177985"/>
                  <a:gd name="connsiteY3" fmla="*/ 402070 h 475886"/>
                  <a:gd name="connsiteX4" fmla="*/ 156616 w 177985"/>
                  <a:gd name="connsiteY4" fmla="*/ 456689 h 475886"/>
                  <a:gd name="connsiteX5" fmla="*/ 83853 w 177985"/>
                  <a:gd name="connsiteY5" fmla="*/ 475886 h 475886"/>
                  <a:gd name="connsiteX6" fmla="*/ 0 w 177985"/>
                  <a:gd name="connsiteY6" fmla="*/ 475886 h 475886"/>
                  <a:gd name="connsiteX7" fmla="*/ 0 w 177985"/>
                  <a:gd name="connsiteY7" fmla="*/ 0 h 475886"/>
                  <a:gd name="connsiteX8" fmla="*/ 88722 w 177985"/>
                  <a:gd name="connsiteY8" fmla="*/ 0 h 475886"/>
                  <a:gd name="connsiteX9" fmla="*/ 52476 w 177985"/>
                  <a:gd name="connsiteY9" fmla="*/ 438302 h 475886"/>
                  <a:gd name="connsiteX10" fmla="*/ 73034 w 177985"/>
                  <a:gd name="connsiteY10" fmla="*/ 438302 h 475886"/>
                  <a:gd name="connsiteX11" fmla="*/ 114690 w 177985"/>
                  <a:gd name="connsiteY11" fmla="*/ 430731 h 475886"/>
                  <a:gd name="connsiteX12" fmla="*/ 126050 w 177985"/>
                  <a:gd name="connsiteY12" fmla="*/ 400177 h 475886"/>
                  <a:gd name="connsiteX13" fmla="*/ 126050 w 177985"/>
                  <a:gd name="connsiteY13" fmla="*/ 74628 h 475886"/>
                  <a:gd name="connsiteX14" fmla="*/ 116583 w 177985"/>
                  <a:gd name="connsiteY14" fmla="*/ 45696 h 475886"/>
                  <a:gd name="connsiteX15" fmla="*/ 80878 w 177985"/>
                  <a:gd name="connsiteY15" fmla="*/ 37855 h 475886"/>
                  <a:gd name="connsiteX16" fmla="*/ 52476 w 177985"/>
                  <a:gd name="connsiteY16" fmla="*/ 37855 h 475886"/>
                  <a:gd name="connsiteX17" fmla="*/ 52476 w 177985"/>
                  <a:gd name="connsiteY17" fmla="*/ 438302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7985" h="475886">
                    <a:moveTo>
                      <a:pt x="88722" y="270"/>
                    </a:moveTo>
                    <a:cubicBezTo>
                      <a:pt x="120911" y="270"/>
                      <a:pt x="143903" y="6489"/>
                      <a:pt x="157428" y="18657"/>
                    </a:cubicBezTo>
                    <a:cubicBezTo>
                      <a:pt x="171223" y="31095"/>
                      <a:pt x="177985" y="50293"/>
                      <a:pt x="177985" y="76520"/>
                    </a:cubicBezTo>
                    <a:lnTo>
                      <a:pt x="177985" y="402070"/>
                    </a:lnTo>
                    <a:cubicBezTo>
                      <a:pt x="177985" y="425864"/>
                      <a:pt x="170953" y="443980"/>
                      <a:pt x="156616" y="456689"/>
                    </a:cubicBezTo>
                    <a:cubicBezTo>
                      <a:pt x="142280" y="469397"/>
                      <a:pt x="118206" y="475886"/>
                      <a:pt x="83853" y="475886"/>
                    </a:cubicBezTo>
                    <a:lnTo>
                      <a:pt x="0" y="475886"/>
                    </a:lnTo>
                    <a:lnTo>
                      <a:pt x="0" y="0"/>
                    </a:lnTo>
                    <a:lnTo>
                      <a:pt x="88722" y="0"/>
                    </a:lnTo>
                    <a:close/>
                    <a:moveTo>
                      <a:pt x="52476" y="438302"/>
                    </a:moveTo>
                    <a:lnTo>
                      <a:pt x="73034" y="438302"/>
                    </a:lnTo>
                    <a:cubicBezTo>
                      <a:pt x="93050" y="438302"/>
                      <a:pt x="106845" y="435869"/>
                      <a:pt x="114690" y="430731"/>
                    </a:cubicBezTo>
                    <a:cubicBezTo>
                      <a:pt x="122264" y="425594"/>
                      <a:pt x="126050" y="415589"/>
                      <a:pt x="126050" y="400177"/>
                    </a:cubicBezTo>
                    <a:lnTo>
                      <a:pt x="126050" y="74628"/>
                    </a:lnTo>
                    <a:cubicBezTo>
                      <a:pt x="126050" y="60567"/>
                      <a:pt x="122805" y="50833"/>
                      <a:pt x="116583" y="45696"/>
                    </a:cubicBezTo>
                    <a:cubicBezTo>
                      <a:pt x="110362" y="40558"/>
                      <a:pt x="98460" y="37855"/>
                      <a:pt x="80878" y="37855"/>
                    </a:cubicBezTo>
                    <a:lnTo>
                      <a:pt x="52476" y="37855"/>
                    </a:lnTo>
                    <a:lnTo>
                      <a:pt x="52476" y="43830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D722698-BEB9-308E-B116-82073C2A8A90}"/>
                  </a:ext>
                </a:extLst>
              </p:cNvPr>
              <p:cNvSpPr/>
              <p:nvPr/>
            </p:nvSpPr>
            <p:spPr>
              <a:xfrm>
                <a:off x="5996763" y="5789899"/>
                <a:ext cx="52205" cy="475886"/>
              </a:xfrm>
              <a:custGeom>
                <a:avLst/>
                <a:gdLst>
                  <a:gd name="connsiteX0" fmla="*/ 52206 w 52205"/>
                  <a:gd name="connsiteY0" fmla="*/ 0 h 475886"/>
                  <a:gd name="connsiteX1" fmla="*/ 52206 w 52205"/>
                  <a:gd name="connsiteY1" fmla="*/ 475886 h 475886"/>
                  <a:gd name="connsiteX2" fmla="*/ 0 w 52205"/>
                  <a:gd name="connsiteY2" fmla="*/ 475886 h 475886"/>
                  <a:gd name="connsiteX3" fmla="*/ 0 w 52205"/>
                  <a:gd name="connsiteY3" fmla="*/ 0 h 475886"/>
                  <a:gd name="connsiteX4" fmla="*/ 52206 w 52205"/>
                  <a:gd name="connsiteY4" fmla="*/ 0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05" h="475886">
                    <a:moveTo>
                      <a:pt x="52206" y="0"/>
                    </a:moveTo>
                    <a:lnTo>
                      <a:pt x="52206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52206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300AE8C3-0DCF-0152-D3E2-C0DB8A1DCFF2}"/>
                  </a:ext>
                </a:extLst>
              </p:cNvPr>
              <p:cNvSpPr/>
              <p:nvPr/>
            </p:nvSpPr>
            <p:spPr>
              <a:xfrm>
                <a:off x="6128765" y="5785302"/>
                <a:ext cx="163108" cy="483998"/>
              </a:xfrm>
              <a:custGeom>
                <a:avLst/>
                <a:gdLst>
                  <a:gd name="connsiteX0" fmla="*/ 163108 w 163108"/>
                  <a:gd name="connsiteY0" fmla="*/ 128435 h 483998"/>
                  <a:gd name="connsiteX1" fmla="*/ 110903 w 163108"/>
                  <a:gd name="connsiteY1" fmla="*/ 128435 h 483998"/>
                  <a:gd name="connsiteX2" fmla="*/ 110903 w 163108"/>
                  <a:gd name="connsiteY2" fmla="*/ 67057 h 483998"/>
                  <a:gd name="connsiteX3" fmla="*/ 83312 w 163108"/>
                  <a:gd name="connsiteY3" fmla="*/ 34880 h 483998"/>
                  <a:gd name="connsiteX4" fmla="*/ 52476 w 163108"/>
                  <a:gd name="connsiteY4" fmla="*/ 71113 h 483998"/>
                  <a:gd name="connsiteX5" fmla="*/ 52476 w 163108"/>
                  <a:gd name="connsiteY5" fmla="*/ 419104 h 483998"/>
                  <a:gd name="connsiteX6" fmla="*/ 57886 w 163108"/>
                  <a:gd name="connsiteY6" fmla="*/ 440465 h 483998"/>
                  <a:gd name="connsiteX7" fmla="*/ 79255 w 163108"/>
                  <a:gd name="connsiteY7" fmla="*/ 449388 h 483998"/>
                  <a:gd name="connsiteX8" fmla="*/ 103329 w 163108"/>
                  <a:gd name="connsiteY8" fmla="*/ 440736 h 483998"/>
                  <a:gd name="connsiteX9" fmla="*/ 110903 w 163108"/>
                  <a:gd name="connsiteY9" fmla="*/ 416941 h 483998"/>
                  <a:gd name="connsiteX10" fmla="*/ 110903 w 163108"/>
                  <a:gd name="connsiteY10" fmla="*/ 349614 h 483998"/>
                  <a:gd name="connsiteX11" fmla="*/ 163108 w 163108"/>
                  <a:gd name="connsiteY11" fmla="*/ 349614 h 483998"/>
                  <a:gd name="connsiteX12" fmla="*/ 163108 w 163108"/>
                  <a:gd name="connsiteY12" fmla="*/ 414778 h 483998"/>
                  <a:gd name="connsiteX13" fmla="*/ 142551 w 163108"/>
                  <a:gd name="connsiteY13" fmla="*/ 465612 h 483998"/>
                  <a:gd name="connsiteX14" fmla="*/ 80878 w 163108"/>
                  <a:gd name="connsiteY14" fmla="*/ 483998 h 483998"/>
                  <a:gd name="connsiteX15" fmla="*/ 20287 w 163108"/>
                  <a:gd name="connsiteY15" fmla="*/ 466423 h 483998"/>
                  <a:gd name="connsiteX16" fmla="*/ 0 w 163108"/>
                  <a:gd name="connsiteY16" fmla="*/ 416671 h 483998"/>
                  <a:gd name="connsiteX17" fmla="*/ 0 w 163108"/>
                  <a:gd name="connsiteY17" fmla="*/ 63271 h 483998"/>
                  <a:gd name="connsiteX18" fmla="*/ 19746 w 163108"/>
                  <a:gd name="connsiteY18" fmla="*/ 18386 h 483998"/>
                  <a:gd name="connsiteX19" fmla="*/ 79796 w 163108"/>
                  <a:gd name="connsiteY19" fmla="*/ 0 h 483998"/>
                  <a:gd name="connsiteX20" fmla="*/ 142010 w 163108"/>
                  <a:gd name="connsiteY20" fmla="*/ 18386 h 483998"/>
                  <a:gd name="connsiteX21" fmla="*/ 163108 w 163108"/>
                  <a:gd name="connsiteY21" fmla="*/ 69761 h 483998"/>
                  <a:gd name="connsiteX22" fmla="*/ 163108 w 163108"/>
                  <a:gd name="connsiteY22" fmla="*/ 128435 h 48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3108" h="483998">
                    <a:moveTo>
                      <a:pt x="163108" y="128435"/>
                    </a:moveTo>
                    <a:lnTo>
                      <a:pt x="110903" y="128435"/>
                    </a:lnTo>
                    <a:lnTo>
                      <a:pt x="110903" y="67057"/>
                    </a:lnTo>
                    <a:cubicBezTo>
                      <a:pt x="110903" y="45425"/>
                      <a:pt x="101706" y="34880"/>
                      <a:pt x="83312" y="34880"/>
                    </a:cubicBezTo>
                    <a:cubicBezTo>
                      <a:pt x="62755" y="34880"/>
                      <a:pt x="52476" y="47048"/>
                      <a:pt x="52476" y="71113"/>
                    </a:cubicBezTo>
                    <a:lnTo>
                      <a:pt x="52476" y="419104"/>
                    </a:lnTo>
                    <a:cubicBezTo>
                      <a:pt x="52476" y="427487"/>
                      <a:pt x="54369" y="434517"/>
                      <a:pt x="57886" y="440465"/>
                    </a:cubicBezTo>
                    <a:cubicBezTo>
                      <a:pt x="61673" y="446414"/>
                      <a:pt x="68706" y="449388"/>
                      <a:pt x="79255" y="449388"/>
                    </a:cubicBezTo>
                    <a:cubicBezTo>
                      <a:pt x="90345" y="449388"/>
                      <a:pt x="98460" y="446414"/>
                      <a:pt x="103329" y="440736"/>
                    </a:cubicBezTo>
                    <a:cubicBezTo>
                      <a:pt x="108468" y="435057"/>
                      <a:pt x="110903" y="427216"/>
                      <a:pt x="110903" y="416941"/>
                    </a:cubicBezTo>
                    <a:lnTo>
                      <a:pt x="110903" y="349614"/>
                    </a:lnTo>
                    <a:lnTo>
                      <a:pt x="163108" y="349614"/>
                    </a:lnTo>
                    <a:lnTo>
                      <a:pt x="163108" y="414778"/>
                    </a:lnTo>
                    <a:cubicBezTo>
                      <a:pt x="163108" y="436409"/>
                      <a:pt x="156346" y="453174"/>
                      <a:pt x="142551" y="465612"/>
                    </a:cubicBezTo>
                    <a:cubicBezTo>
                      <a:pt x="128755" y="477779"/>
                      <a:pt x="108198" y="483998"/>
                      <a:pt x="80878" y="483998"/>
                    </a:cubicBezTo>
                    <a:cubicBezTo>
                      <a:pt x="54099" y="483998"/>
                      <a:pt x="33812" y="478049"/>
                      <a:pt x="20287" y="466423"/>
                    </a:cubicBezTo>
                    <a:cubicBezTo>
                      <a:pt x="6762" y="454796"/>
                      <a:pt x="0" y="438302"/>
                      <a:pt x="0" y="416671"/>
                    </a:cubicBezTo>
                    <a:lnTo>
                      <a:pt x="0" y="63271"/>
                    </a:lnTo>
                    <a:cubicBezTo>
                      <a:pt x="0" y="45696"/>
                      <a:pt x="6492" y="30824"/>
                      <a:pt x="19746" y="18386"/>
                    </a:cubicBezTo>
                    <a:cubicBezTo>
                      <a:pt x="33000" y="6219"/>
                      <a:pt x="53017" y="0"/>
                      <a:pt x="79796" y="0"/>
                    </a:cubicBezTo>
                    <a:cubicBezTo>
                      <a:pt x="107116" y="0"/>
                      <a:pt x="127944" y="6219"/>
                      <a:pt x="142010" y="18386"/>
                    </a:cubicBezTo>
                    <a:cubicBezTo>
                      <a:pt x="156075" y="30824"/>
                      <a:pt x="163108" y="47859"/>
                      <a:pt x="163108" y="69761"/>
                    </a:cubicBezTo>
                    <a:lnTo>
                      <a:pt x="163108" y="128435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FD3A93A7-46A7-F1CF-233E-BBFD1BA2F366}"/>
                  </a:ext>
                </a:extLst>
              </p:cNvPr>
              <p:cNvSpPr/>
              <p:nvPr/>
            </p:nvSpPr>
            <p:spPr>
              <a:xfrm>
                <a:off x="6320275" y="5789899"/>
                <a:ext cx="239658" cy="475886"/>
              </a:xfrm>
              <a:custGeom>
                <a:avLst/>
                <a:gdLst>
                  <a:gd name="connsiteX0" fmla="*/ 157428 w 239658"/>
                  <a:gd name="connsiteY0" fmla="*/ 0 h 475886"/>
                  <a:gd name="connsiteX1" fmla="*/ 239658 w 239658"/>
                  <a:gd name="connsiteY1" fmla="*/ 475886 h 475886"/>
                  <a:gd name="connsiteX2" fmla="*/ 187453 w 239658"/>
                  <a:gd name="connsiteY2" fmla="*/ 475886 h 475886"/>
                  <a:gd name="connsiteX3" fmla="*/ 165272 w 239658"/>
                  <a:gd name="connsiteY3" fmla="*/ 343395 h 475886"/>
                  <a:gd name="connsiteX4" fmla="*/ 72763 w 239658"/>
                  <a:gd name="connsiteY4" fmla="*/ 343395 h 475886"/>
                  <a:gd name="connsiteX5" fmla="*/ 52205 w 239658"/>
                  <a:gd name="connsiteY5" fmla="*/ 475886 h 475886"/>
                  <a:gd name="connsiteX6" fmla="*/ 0 w 239658"/>
                  <a:gd name="connsiteY6" fmla="*/ 475886 h 475886"/>
                  <a:gd name="connsiteX7" fmla="*/ 85476 w 239658"/>
                  <a:gd name="connsiteY7" fmla="*/ 0 h 475886"/>
                  <a:gd name="connsiteX8" fmla="*/ 157428 w 239658"/>
                  <a:gd name="connsiteY8" fmla="*/ 0 h 475886"/>
                  <a:gd name="connsiteX9" fmla="*/ 78443 w 239658"/>
                  <a:gd name="connsiteY9" fmla="*/ 306893 h 475886"/>
                  <a:gd name="connsiteX10" fmla="*/ 159862 w 239658"/>
                  <a:gd name="connsiteY10" fmla="*/ 306893 h 475886"/>
                  <a:gd name="connsiteX11" fmla="*/ 121182 w 239658"/>
                  <a:gd name="connsiteY11" fmla="*/ 32988 h 475886"/>
                  <a:gd name="connsiteX12" fmla="*/ 78443 w 239658"/>
                  <a:gd name="connsiteY12" fmla="*/ 306893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9658" h="475886">
                    <a:moveTo>
                      <a:pt x="157428" y="0"/>
                    </a:moveTo>
                    <a:lnTo>
                      <a:pt x="239658" y="475886"/>
                    </a:lnTo>
                    <a:lnTo>
                      <a:pt x="187453" y="475886"/>
                    </a:lnTo>
                    <a:lnTo>
                      <a:pt x="165272" y="343395"/>
                    </a:lnTo>
                    <a:lnTo>
                      <a:pt x="72763" y="343395"/>
                    </a:lnTo>
                    <a:lnTo>
                      <a:pt x="52205" y="475886"/>
                    </a:lnTo>
                    <a:lnTo>
                      <a:pt x="0" y="475886"/>
                    </a:lnTo>
                    <a:lnTo>
                      <a:pt x="85476" y="0"/>
                    </a:lnTo>
                    <a:lnTo>
                      <a:pt x="157428" y="0"/>
                    </a:lnTo>
                    <a:close/>
                    <a:moveTo>
                      <a:pt x="78443" y="306893"/>
                    </a:moveTo>
                    <a:lnTo>
                      <a:pt x="159862" y="306893"/>
                    </a:lnTo>
                    <a:lnTo>
                      <a:pt x="121182" y="32988"/>
                    </a:lnTo>
                    <a:lnTo>
                      <a:pt x="78443" y="306893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03B39FB-06E8-20A4-36F7-1B5E0F8BE065}"/>
                  </a:ext>
                </a:extLst>
              </p:cNvPr>
              <p:cNvSpPr/>
              <p:nvPr/>
            </p:nvSpPr>
            <p:spPr>
              <a:xfrm>
                <a:off x="6613762" y="5789899"/>
                <a:ext cx="179067" cy="475886"/>
              </a:xfrm>
              <a:custGeom>
                <a:avLst/>
                <a:gdLst>
                  <a:gd name="connsiteX0" fmla="*/ 108468 w 179067"/>
                  <a:gd name="connsiteY0" fmla="*/ 0 h 475886"/>
                  <a:gd name="connsiteX1" fmla="*/ 159592 w 179067"/>
                  <a:gd name="connsiteY1" fmla="*/ 16223 h 475886"/>
                  <a:gd name="connsiteX2" fmla="*/ 175010 w 179067"/>
                  <a:gd name="connsiteY2" fmla="*/ 58675 h 475886"/>
                  <a:gd name="connsiteX3" fmla="*/ 175010 w 179067"/>
                  <a:gd name="connsiteY3" fmla="*/ 177917 h 475886"/>
                  <a:gd name="connsiteX4" fmla="*/ 162838 w 179067"/>
                  <a:gd name="connsiteY4" fmla="*/ 213878 h 475886"/>
                  <a:gd name="connsiteX5" fmla="*/ 120641 w 179067"/>
                  <a:gd name="connsiteY5" fmla="*/ 228750 h 475886"/>
                  <a:gd name="connsiteX6" fmla="*/ 165272 w 179067"/>
                  <a:gd name="connsiteY6" fmla="*/ 240647 h 475886"/>
                  <a:gd name="connsiteX7" fmla="*/ 179067 w 179067"/>
                  <a:gd name="connsiteY7" fmla="*/ 284180 h 475886"/>
                  <a:gd name="connsiteX8" fmla="*/ 179067 w 179067"/>
                  <a:gd name="connsiteY8" fmla="*/ 475886 h 475886"/>
                  <a:gd name="connsiteX9" fmla="*/ 125780 w 179067"/>
                  <a:gd name="connsiteY9" fmla="*/ 475886 h 475886"/>
                  <a:gd name="connsiteX10" fmla="*/ 125780 w 179067"/>
                  <a:gd name="connsiteY10" fmla="*/ 273635 h 475886"/>
                  <a:gd name="connsiteX11" fmla="*/ 91698 w 179067"/>
                  <a:gd name="connsiteY11" fmla="*/ 247136 h 475886"/>
                  <a:gd name="connsiteX12" fmla="*/ 52205 w 179067"/>
                  <a:gd name="connsiteY12" fmla="*/ 247136 h 475886"/>
                  <a:gd name="connsiteX13" fmla="*/ 52205 w 179067"/>
                  <a:gd name="connsiteY13" fmla="*/ 475886 h 475886"/>
                  <a:gd name="connsiteX14" fmla="*/ 0 w 179067"/>
                  <a:gd name="connsiteY14" fmla="*/ 475886 h 475886"/>
                  <a:gd name="connsiteX15" fmla="*/ 0 w 179067"/>
                  <a:gd name="connsiteY15" fmla="*/ 0 h 475886"/>
                  <a:gd name="connsiteX16" fmla="*/ 108468 w 179067"/>
                  <a:gd name="connsiteY16" fmla="*/ 0 h 475886"/>
                  <a:gd name="connsiteX17" fmla="*/ 52205 w 179067"/>
                  <a:gd name="connsiteY17" fmla="*/ 209552 h 475886"/>
                  <a:gd name="connsiteX18" fmla="*/ 84665 w 179067"/>
                  <a:gd name="connsiteY18" fmla="*/ 209552 h 475886"/>
                  <a:gd name="connsiteX19" fmla="*/ 115231 w 179067"/>
                  <a:gd name="connsiteY19" fmla="*/ 201981 h 475886"/>
                  <a:gd name="connsiteX20" fmla="*/ 122805 w 179067"/>
                  <a:gd name="connsiteY20" fmla="*/ 177917 h 475886"/>
                  <a:gd name="connsiteX21" fmla="*/ 122805 w 179067"/>
                  <a:gd name="connsiteY21" fmla="*/ 69220 h 475886"/>
                  <a:gd name="connsiteX22" fmla="*/ 117395 w 179067"/>
                  <a:gd name="connsiteY22" fmla="*/ 45426 h 475886"/>
                  <a:gd name="connsiteX23" fmla="*/ 91968 w 179067"/>
                  <a:gd name="connsiteY23" fmla="*/ 37584 h 475886"/>
                  <a:gd name="connsiteX24" fmla="*/ 52476 w 179067"/>
                  <a:gd name="connsiteY24" fmla="*/ 37584 h 475886"/>
                  <a:gd name="connsiteX25" fmla="*/ 52476 w 179067"/>
                  <a:gd name="connsiteY25" fmla="*/ 209552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9067" h="475886">
                    <a:moveTo>
                      <a:pt x="108468" y="0"/>
                    </a:moveTo>
                    <a:cubicBezTo>
                      <a:pt x="132272" y="0"/>
                      <a:pt x="149313" y="5408"/>
                      <a:pt x="159592" y="16223"/>
                    </a:cubicBezTo>
                    <a:cubicBezTo>
                      <a:pt x="169871" y="27039"/>
                      <a:pt x="175010" y="41099"/>
                      <a:pt x="175010" y="58675"/>
                    </a:cubicBezTo>
                    <a:lnTo>
                      <a:pt x="175010" y="177917"/>
                    </a:lnTo>
                    <a:cubicBezTo>
                      <a:pt x="175010" y="193329"/>
                      <a:pt x="170953" y="205226"/>
                      <a:pt x="162838" y="213878"/>
                    </a:cubicBezTo>
                    <a:cubicBezTo>
                      <a:pt x="154723" y="222531"/>
                      <a:pt x="140657" y="227398"/>
                      <a:pt x="120641" y="228750"/>
                    </a:cubicBezTo>
                    <a:cubicBezTo>
                      <a:pt x="141198" y="228750"/>
                      <a:pt x="156075" y="232806"/>
                      <a:pt x="165272" y="240647"/>
                    </a:cubicBezTo>
                    <a:cubicBezTo>
                      <a:pt x="174469" y="248488"/>
                      <a:pt x="179067" y="263089"/>
                      <a:pt x="179067" y="284180"/>
                    </a:cubicBezTo>
                    <a:lnTo>
                      <a:pt x="179067" y="475886"/>
                    </a:lnTo>
                    <a:lnTo>
                      <a:pt x="125780" y="475886"/>
                    </a:lnTo>
                    <a:lnTo>
                      <a:pt x="125780" y="273635"/>
                    </a:lnTo>
                    <a:cubicBezTo>
                      <a:pt x="125780" y="256059"/>
                      <a:pt x="114419" y="247136"/>
                      <a:pt x="91698" y="247136"/>
                    </a:cubicBezTo>
                    <a:lnTo>
                      <a:pt x="52205" y="247136"/>
                    </a:lnTo>
                    <a:lnTo>
                      <a:pt x="52205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108468" y="0"/>
                    </a:lnTo>
                    <a:close/>
                    <a:moveTo>
                      <a:pt x="52205" y="209552"/>
                    </a:moveTo>
                    <a:lnTo>
                      <a:pt x="84665" y="209552"/>
                    </a:lnTo>
                    <a:cubicBezTo>
                      <a:pt x="100083" y="209552"/>
                      <a:pt x="110091" y="207119"/>
                      <a:pt x="115231" y="201981"/>
                    </a:cubicBezTo>
                    <a:cubicBezTo>
                      <a:pt x="120370" y="196844"/>
                      <a:pt x="122805" y="189003"/>
                      <a:pt x="122805" y="177917"/>
                    </a:cubicBezTo>
                    <a:lnTo>
                      <a:pt x="122805" y="69220"/>
                    </a:lnTo>
                    <a:cubicBezTo>
                      <a:pt x="122805" y="58675"/>
                      <a:pt x="120911" y="50833"/>
                      <a:pt x="117395" y="45426"/>
                    </a:cubicBezTo>
                    <a:cubicBezTo>
                      <a:pt x="113608" y="40288"/>
                      <a:pt x="105222" y="37584"/>
                      <a:pt x="91968" y="37584"/>
                    </a:cubicBezTo>
                    <a:lnTo>
                      <a:pt x="52476" y="37584"/>
                    </a:lnTo>
                    <a:lnTo>
                      <a:pt x="52476" y="20955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744301FA-1A7F-A02E-9113-2562BB688895}"/>
                  </a:ext>
                </a:extLst>
              </p:cNvPr>
              <p:cNvSpPr/>
              <p:nvPr/>
            </p:nvSpPr>
            <p:spPr>
              <a:xfrm>
                <a:off x="6876412" y="5789899"/>
                <a:ext cx="139304" cy="475886"/>
              </a:xfrm>
              <a:custGeom>
                <a:avLst/>
                <a:gdLst>
                  <a:gd name="connsiteX0" fmla="*/ 138493 w 139304"/>
                  <a:gd name="connsiteY0" fmla="*/ 0 h 475886"/>
                  <a:gd name="connsiteX1" fmla="*/ 138493 w 139304"/>
                  <a:gd name="connsiteY1" fmla="*/ 37584 h 475886"/>
                  <a:gd name="connsiteX2" fmla="*/ 52206 w 139304"/>
                  <a:gd name="connsiteY2" fmla="*/ 37584 h 475886"/>
                  <a:gd name="connsiteX3" fmla="*/ 52206 w 139304"/>
                  <a:gd name="connsiteY3" fmla="*/ 210363 h 475886"/>
                  <a:gd name="connsiteX4" fmla="*/ 134436 w 139304"/>
                  <a:gd name="connsiteY4" fmla="*/ 210363 h 475886"/>
                  <a:gd name="connsiteX5" fmla="*/ 134436 w 139304"/>
                  <a:gd name="connsiteY5" fmla="*/ 247948 h 475886"/>
                  <a:gd name="connsiteX6" fmla="*/ 52206 w 139304"/>
                  <a:gd name="connsiteY6" fmla="*/ 247948 h 475886"/>
                  <a:gd name="connsiteX7" fmla="*/ 52206 w 139304"/>
                  <a:gd name="connsiteY7" fmla="*/ 438302 h 475886"/>
                  <a:gd name="connsiteX8" fmla="*/ 139305 w 139304"/>
                  <a:gd name="connsiteY8" fmla="*/ 438302 h 475886"/>
                  <a:gd name="connsiteX9" fmla="*/ 139305 w 139304"/>
                  <a:gd name="connsiteY9" fmla="*/ 475886 h 475886"/>
                  <a:gd name="connsiteX10" fmla="*/ 0 w 139304"/>
                  <a:gd name="connsiteY10" fmla="*/ 475886 h 475886"/>
                  <a:gd name="connsiteX11" fmla="*/ 0 w 139304"/>
                  <a:gd name="connsiteY11" fmla="*/ 0 h 475886"/>
                  <a:gd name="connsiteX12" fmla="*/ 138493 w 139304"/>
                  <a:gd name="connsiteY12" fmla="*/ 0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9304" h="475886">
                    <a:moveTo>
                      <a:pt x="138493" y="0"/>
                    </a:moveTo>
                    <a:lnTo>
                      <a:pt x="138493" y="37584"/>
                    </a:lnTo>
                    <a:lnTo>
                      <a:pt x="52206" y="37584"/>
                    </a:lnTo>
                    <a:lnTo>
                      <a:pt x="52206" y="210363"/>
                    </a:lnTo>
                    <a:lnTo>
                      <a:pt x="134436" y="210363"/>
                    </a:lnTo>
                    <a:lnTo>
                      <a:pt x="134436" y="247948"/>
                    </a:lnTo>
                    <a:lnTo>
                      <a:pt x="52206" y="247948"/>
                    </a:lnTo>
                    <a:lnTo>
                      <a:pt x="52206" y="438302"/>
                    </a:lnTo>
                    <a:lnTo>
                      <a:pt x="139305" y="438302"/>
                    </a:lnTo>
                    <a:lnTo>
                      <a:pt x="139305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138493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46">
              <a:extLst>
                <a:ext uri="{FF2B5EF4-FFF2-40B4-BE49-F238E27FC236}">
                  <a16:creationId xmlns:a16="http://schemas.microsoft.com/office/drawing/2014/main" id="{5D929884-2A66-894B-B7E9-F8ED81EB3583}"/>
                </a:ext>
              </a:extLst>
            </p:cNvPr>
            <p:cNvGrpSpPr/>
            <p:nvPr/>
          </p:nvGrpSpPr>
          <p:grpSpPr>
            <a:xfrm>
              <a:off x="5089525" y="5257772"/>
              <a:ext cx="1880412" cy="396391"/>
              <a:chOff x="5089525" y="5257772"/>
              <a:chExt cx="1880412" cy="396391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9EBB75D-A926-06E9-07B9-B8E2056FA0AE}"/>
                  </a:ext>
                </a:extLst>
              </p:cNvPr>
              <p:cNvSpPr/>
              <p:nvPr/>
            </p:nvSpPr>
            <p:spPr>
              <a:xfrm>
                <a:off x="5223149" y="5421087"/>
                <a:ext cx="175821" cy="229831"/>
              </a:xfrm>
              <a:custGeom>
                <a:avLst/>
                <a:gdLst>
                  <a:gd name="connsiteX0" fmla="*/ 164190 w 175821"/>
                  <a:gd name="connsiteY0" fmla="*/ 0 h 229831"/>
                  <a:gd name="connsiteX1" fmla="*/ 166354 w 175821"/>
                  <a:gd name="connsiteY1" fmla="*/ 71653 h 229831"/>
                  <a:gd name="connsiteX2" fmla="*/ 158780 w 175821"/>
                  <a:gd name="connsiteY2" fmla="*/ 71653 h 229831"/>
                  <a:gd name="connsiteX3" fmla="*/ 141739 w 175821"/>
                  <a:gd name="connsiteY3" fmla="*/ 23254 h 229831"/>
                  <a:gd name="connsiteX4" fmla="*/ 99272 w 175821"/>
                  <a:gd name="connsiteY4" fmla="*/ 10004 h 229831"/>
                  <a:gd name="connsiteX5" fmla="*/ 59779 w 175821"/>
                  <a:gd name="connsiteY5" fmla="*/ 10004 h 229831"/>
                  <a:gd name="connsiteX6" fmla="*/ 59509 w 175821"/>
                  <a:gd name="connsiteY6" fmla="*/ 35421 h 229831"/>
                  <a:gd name="connsiteX7" fmla="*/ 59509 w 175821"/>
                  <a:gd name="connsiteY7" fmla="*/ 107615 h 229831"/>
                  <a:gd name="connsiteX8" fmla="*/ 77902 w 175821"/>
                  <a:gd name="connsiteY8" fmla="*/ 107615 h 229831"/>
                  <a:gd name="connsiteX9" fmla="*/ 110903 w 175821"/>
                  <a:gd name="connsiteY9" fmla="*/ 68949 h 229831"/>
                  <a:gd name="connsiteX10" fmla="*/ 110903 w 175821"/>
                  <a:gd name="connsiteY10" fmla="*/ 59215 h 229831"/>
                  <a:gd name="connsiteX11" fmla="*/ 118747 w 175821"/>
                  <a:gd name="connsiteY11" fmla="*/ 59215 h 229831"/>
                  <a:gd name="connsiteX12" fmla="*/ 118747 w 175821"/>
                  <a:gd name="connsiteY12" fmla="*/ 168453 h 229831"/>
                  <a:gd name="connsiteX13" fmla="*/ 110903 w 175821"/>
                  <a:gd name="connsiteY13" fmla="*/ 168453 h 229831"/>
                  <a:gd name="connsiteX14" fmla="*/ 110903 w 175821"/>
                  <a:gd name="connsiteY14" fmla="*/ 155745 h 229831"/>
                  <a:gd name="connsiteX15" fmla="*/ 77091 w 175821"/>
                  <a:gd name="connsiteY15" fmla="*/ 116808 h 229831"/>
                  <a:gd name="connsiteX16" fmla="*/ 59238 w 175821"/>
                  <a:gd name="connsiteY16" fmla="*/ 116808 h 229831"/>
                  <a:gd name="connsiteX17" fmla="*/ 59238 w 175821"/>
                  <a:gd name="connsiteY17" fmla="*/ 195222 h 229831"/>
                  <a:gd name="connsiteX18" fmla="*/ 59509 w 175821"/>
                  <a:gd name="connsiteY18" fmla="*/ 221449 h 229831"/>
                  <a:gd name="connsiteX19" fmla="*/ 108468 w 175821"/>
                  <a:gd name="connsiteY19" fmla="*/ 221449 h 229831"/>
                  <a:gd name="connsiteX20" fmla="*/ 147420 w 175821"/>
                  <a:gd name="connsiteY20" fmla="*/ 206037 h 229831"/>
                  <a:gd name="connsiteX21" fmla="*/ 167436 w 175821"/>
                  <a:gd name="connsiteY21" fmla="*/ 151148 h 229831"/>
                  <a:gd name="connsiteX22" fmla="*/ 175822 w 175821"/>
                  <a:gd name="connsiteY22" fmla="*/ 151148 h 229831"/>
                  <a:gd name="connsiteX23" fmla="*/ 173387 w 175821"/>
                  <a:gd name="connsiteY23" fmla="*/ 229831 h 229831"/>
                  <a:gd name="connsiteX24" fmla="*/ 0 w 175821"/>
                  <a:gd name="connsiteY24" fmla="*/ 229831 h 229831"/>
                  <a:gd name="connsiteX25" fmla="*/ 0 w 175821"/>
                  <a:gd name="connsiteY25" fmla="*/ 221990 h 229831"/>
                  <a:gd name="connsiteX26" fmla="*/ 27320 w 175821"/>
                  <a:gd name="connsiteY26" fmla="*/ 221990 h 229831"/>
                  <a:gd name="connsiteX27" fmla="*/ 27590 w 175821"/>
                  <a:gd name="connsiteY27" fmla="*/ 194681 h 229831"/>
                  <a:gd name="connsiteX28" fmla="*/ 27590 w 175821"/>
                  <a:gd name="connsiteY28" fmla="*/ 35151 h 229831"/>
                  <a:gd name="connsiteX29" fmla="*/ 27320 w 175821"/>
                  <a:gd name="connsiteY29" fmla="*/ 7841 h 229831"/>
                  <a:gd name="connsiteX30" fmla="*/ 0 w 175821"/>
                  <a:gd name="connsiteY30" fmla="*/ 7841 h 229831"/>
                  <a:gd name="connsiteX31" fmla="*/ 0 w 175821"/>
                  <a:gd name="connsiteY31" fmla="*/ 0 h 229831"/>
                  <a:gd name="connsiteX32" fmla="*/ 164190 w 175821"/>
                  <a:gd name="connsiteY32" fmla="*/ 0 h 22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75821" h="229831">
                    <a:moveTo>
                      <a:pt x="164190" y="0"/>
                    </a:moveTo>
                    <a:lnTo>
                      <a:pt x="166354" y="71653"/>
                    </a:lnTo>
                    <a:lnTo>
                      <a:pt x="158780" y="71653"/>
                    </a:lnTo>
                    <a:cubicBezTo>
                      <a:pt x="156346" y="54078"/>
                      <a:pt x="153911" y="36503"/>
                      <a:pt x="141739" y="23254"/>
                    </a:cubicBezTo>
                    <a:cubicBezTo>
                      <a:pt x="130108" y="10275"/>
                      <a:pt x="116313" y="10004"/>
                      <a:pt x="99272" y="10004"/>
                    </a:cubicBezTo>
                    <a:lnTo>
                      <a:pt x="59779" y="10004"/>
                    </a:lnTo>
                    <a:lnTo>
                      <a:pt x="59509" y="35421"/>
                    </a:lnTo>
                    <a:lnTo>
                      <a:pt x="59509" y="107615"/>
                    </a:lnTo>
                    <a:lnTo>
                      <a:pt x="77902" y="107615"/>
                    </a:lnTo>
                    <a:cubicBezTo>
                      <a:pt x="99542" y="106534"/>
                      <a:pt x="110091" y="100855"/>
                      <a:pt x="110903" y="68949"/>
                    </a:cubicBezTo>
                    <a:lnTo>
                      <a:pt x="110903" y="59215"/>
                    </a:lnTo>
                    <a:lnTo>
                      <a:pt x="118747" y="59215"/>
                    </a:lnTo>
                    <a:lnTo>
                      <a:pt x="118747" y="168453"/>
                    </a:lnTo>
                    <a:lnTo>
                      <a:pt x="110903" y="168453"/>
                    </a:lnTo>
                    <a:lnTo>
                      <a:pt x="110903" y="155745"/>
                    </a:lnTo>
                    <a:cubicBezTo>
                      <a:pt x="110091" y="127083"/>
                      <a:pt x="105763" y="117349"/>
                      <a:pt x="77091" y="116808"/>
                    </a:cubicBezTo>
                    <a:lnTo>
                      <a:pt x="59238" y="116808"/>
                    </a:lnTo>
                    <a:lnTo>
                      <a:pt x="59238" y="195222"/>
                    </a:lnTo>
                    <a:lnTo>
                      <a:pt x="59509" y="221449"/>
                    </a:lnTo>
                    <a:lnTo>
                      <a:pt x="108468" y="221449"/>
                    </a:lnTo>
                    <a:cubicBezTo>
                      <a:pt x="121452" y="220909"/>
                      <a:pt x="134436" y="220097"/>
                      <a:pt x="147420" y="206037"/>
                    </a:cubicBezTo>
                    <a:cubicBezTo>
                      <a:pt x="164190" y="187921"/>
                      <a:pt x="166084" y="166019"/>
                      <a:pt x="167436" y="151148"/>
                    </a:cubicBezTo>
                    <a:lnTo>
                      <a:pt x="175822" y="151148"/>
                    </a:lnTo>
                    <a:lnTo>
                      <a:pt x="173387" y="229831"/>
                    </a:lnTo>
                    <a:lnTo>
                      <a:pt x="0" y="229831"/>
                    </a:lnTo>
                    <a:lnTo>
                      <a:pt x="0" y="221990"/>
                    </a:lnTo>
                    <a:lnTo>
                      <a:pt x="27320" y="221990"/>
                    </a:lnTo>
                    <a:lnTo>
                      <a:pt x="27590" y="194681"/>
                    </a:lnTo>
                    <a:lnTo>
                      <a:pt x="27590" y="35151"/>
                    </a:lnTo>
                    <a:lnTo>
                      <a:pt x="27320" y="7841"/>
                    </a:lnTo>
                    <a:lnTo>
                      <a:pt x="0" y="7841"/>
                    </a:lnTo>
                    <a:lnTo>
                      <a:pt x="0" y="0"/>
                    </a:lnTo>
                    <a:lnTo>
                      <a:pt x="164190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4245F5ED-6518-6ED4-CD93-DFB2D960F51A}"/>
                  </a:ext>
                </a:extLst>
              </p:cNvPr>
              <p:cNvSpPr/>
              <p:nvPr/>
            </p:nvSpPr>
            <p:spPr>
              <a:xfrm>
                <a:off x="5411413" y="5493552"/>
                <a:ext cx="151747" cy="157366"/>
              </a:xfrm>
              <a:custGeom>
                <a:avLst/>
                <a:gdLst>
                  <a:gd name="connsiteX0" fmla="*/ 147961 w 151747"/>
                  <a:gd name="connsiteY0" fmla="*/ 0 h 157366"/>
                  <a:gd name="connsiteX1" fmla="*/ 147961 w 151747"/>
                  <a:gd name="connsiteY1" fmla="*/ 7841 h 157366"/>
                  <a:gd name="connsiteX2" fmla="*/ 128755 w 151747"/>
                  <a:gd name="connsiteY2" fmla="*/ 7841 h 157366"/>
                  <a:gd name="connsiteX3" fmla="*/ 113337 w 151747"/>
                  <a:gd name="connsiteY3" fmla="*/ 30013 h 157366"/>
                  <a:gd name="connsiteX4" fmla="*/ 87911 w 151747"/>
                  <a:gd name="connsiteY4" fmla="*/ 68138 h 157366"/>
                  <a:gd name="connsiteX5" fmla="*/ 119288 w 151747"/>
                  <a:gd name="connsiteY5" fmla="*/ 126002 h 157366"/>
                  <a:gd name="connsiteX6" fmla="*/ 132542 w 151747"/>
                  <a:gd name="connsiteY6" fmla="*/ 149526 h 157366"/>
                  <a:gd name="connsiteX7" fmla="*/ 151748 w 151747"/>
                  <a:gd name="connsiteY7" fmla="*/ 149526 h 157366"/>
                  <a:gd name="connsiteX8" fmla="*/ 151748 w 151747"/>
                  <a:gd name="connsiteY8" fmla="*/ 157367 h 157366"/>
                  <a:gd name="connsiteX9" fmla="*/ 71411 w 151747"/>
                  <a:gd name="connsiteY9" fmla="*/ 157367 h 157366"/>
                  <a:gd name="connsiteX10" fmla="*/ 71411 w 151747"/>
                  <a:gd name="connsiteY10" fmla="*/ 149526 h 157366"/>
                  <a:gd name="connsiteX11" fmla="*/ 98190 w 151747"/>
                  <a:gd name="connsiteY11" fmla="*/ 149526 h 157366"/>
                  <a:gd name="connsiteX12" fmla="*/ 88452 w 151747"/>
                  <a:gd name="connsiteY12" fmla="*/ 130598 h 157366"/>
                  <a:gd name="connsiteX13" fmla="*/ 67894 w 151747"/>
                  <a:gd name="connsiteY13" fmla="*/ 91933 h 157366"/>
                  <a:gd name="connsiteX14" fmla="*/ 42468 w 151747"/>
                  <a:gd name="connsiteY14" fmla="*/ 130869 h 157366"/>
                  <a:gd name="connsiteX15" fmla="*/ 30836 w 151747"/>
                  <a:gd name="connsiteY15" fmla="*/ 149526 h 157366"/>
                  <a:gd name="connsiteX16" fmla="*/ 58427 w 151747"/>
                  <a:gd name="connsiteY16" fmla="*/ 149526 h 157366"/>
                  <a:gd name="connsiteX17" fmla="*/ 58427 w 151747"/>
                  <a:gd name="connsiteY17" fmla="*/ 157367 h 157366"/>
                  <a:gd name="connsiteX18" fmla="*/ 0 w 151747"/>
                  <a:gd name="connsiteY18" fmla="*/ 157367 h 157366"/>
                  <a:gd name="connsiteX19" fmla="*/ 0 w 151747"/>
                  <a:gd name="connsiteY19" fmla="*/ 149526 h 157366"/>
                  <a:gd name="connsiteX20" fmla="*/ 18935 w 151747"/>
                  <a:gd name="connsiteY20" fmla="*/ 149526 h 157366"/>
                  <a:gd name="connsiteX21" fmla="*/ 34353 w 151747"/>
                  <a:gd name="connsiteY21" fmla="*/ 127083 h 157366"/>
                  <a:gd name="connsiteX22" fmla="*/ 63296 w 151747"/>
                  <a:gd name="connsiteY22" fmla="*/ 83551 h 157366"/>
                  <a:gd name="connsiteX23" fmla="*/ 35164 w 151747"/>
                  <a:gd name="connsiteY23" fmla="*/ 32176 h 157366"/>
                  <a:gd name="connsiteX24" fmla="*/ 21099 w 151747"/>
                  <a:gd name="connsiteY24" fmla="*/ 8112 h 157366"/>
                  <a:gd name="connsiteX25" fmla="*/ 0 w 151747"/>
                  <a:gd name="connsiteY25" fmla="*/ 8112 h 157366"/>
                  <a:gd name="connsiteX26" fmla="*/ 0 w 151747"/>
                  <a:gd name="connsiteY26" fmla="*/ 270 h 157366"/>
                  <a:gd name="connsiteX27" fmla="*/ 83042 w 151747"/>
                  <a:gd name="connsiteY27" fmla="*/ 270 h 157366"/>
                  <a:gd name="connsiteX28" fmla="*/ 83042 w 151747"/>
                  <a:gd name="connsiteY28" fmla="*/ 8112 h 157366"/>
                  <a:gd name="connsiteX29" fmla="*/ 55992 w 151747"/>
                  <a:gd name="connsiteY29" fmla="*/ 8112 h 157366"/>
                  <a:gd name="connsiteX30" fmla="*/ 66001 w 151747"/>
                  <a:gd name="connsiteY30" fmla="*/ 27580 h 157366"/>
                  <a:gd name="connsiteX31" fmla="*/ 83042 w 151747"/>
                  <a:gd name="connsiteY31" fmla="*/ 60027 h 157366"/>
                  <a:gd name="connsiteX32" fmla="*/ 104681 w 151747"/>
                  <a:gd name="connsiteY32" fmla="*/ 27850 h 157366"/>
                  <a:gd name="connsiteX33" fmla="*/ 117124 w 151747"/>
                  <a:gd name="connsiteY33" fmla="*/ 8112 h 157366"/>
                  <a:gd name="connsiteX34" fmla="*/ 95485 w 151747"/>
                  <a:gd name="connsiteY34" fmla="*/ 8112 h 157366"/>
                  <a:gd name="connsiteX35" fmla="*/ 95485 w 151747"/>
                  <a:gd name="connsiteY35" fmla="*/ 270 h 157366"/>
                  <a:gd name="connsiteX36" fmla="*/ 147961 w 151747"/>
                  <a:gd name="connsiteY36" fmla="*/ 270 h 157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51747" h="157366">
                    <a:moveTo>
                      <a:pt x="147961" y="0"/>
                    </a:moveTo>
                    <a:lnTo>
                      <a:pt x="147961" y="7841"/>
                    </a:lnTo>
                    <a:lnTo>
                      <a:pt x="128755" y="7841"/>
                    </a:lnTo>
                    <a:lnTo>
                      <a:pt x="113337" y="30013"/>
                    </a:lnTo>
                    <a:lnTo>
                      <a:pt x="87911" y="68138"/>
                    </a:lnTo>
                    <a:lnTo>
                      <a:pt x="119288" y="126002"/>
                    </a:lnTo>
                    <a:lnTo>
                      <a:pt x="132542" y="149526"/>
                    </a:lnTo>
                    <a:lnTo>
                      <a:pt x="151748" y="149526"/>
                    </a:lnTo>
                    <a:lnTo>
                      <a:pt x="151748" y="157367"/>
                    </a:lnTo>
                    <a:lnTo>
                      <a:pt x="71411" y="157367"/>
                    </a:lnTo>
                    <a:lnTo>
                      <a:pt x="71411" y="149526"/>
                    </a:lnTo>
                    <a:lnTo>
                      <a:pt x="98190" y="149526"/>
                    </a:lnTo>
                    <a:lnTo>
                      <a:pt x="88452" y="130598"/>
                    </a:lnTo>
                    <a:lnTo>
                      <a:pt x="67894" y="91933"/>
                    </a:lnTo>
                    <a:lnTo>
                      <a:pt x="42468" y="130869"/>
                    </a:lnTo>
                    <a:lnTo>
                      <a:pt x="30836" y="149526"/>
                    </a:lnTo>
                    <a:lnTo>
                      <a:pt x="58427" y="149526"/>
                    </a:lnTo>
                    <a:lnTo>
                      <a:pt x="58427" y="157367"/>
                    </a:lnTo>
                    <a:lnTo>
                      <a:pt x="0" y="157367"/>
                    </a:lnTo>
                    <a:lnTo>
                      <a:pt x="0" y="149526"/>
                    </a:lnTo>
                    <a:lnTo>
                      <a:pt x="18935" y="149526"/>
                    </a:lnTo>
                    <a:lnTo>
                      <a:pt x="34353" y="127083"/>
                    </a:lnTo>
                    <a:lnTo>
                      <a:pt x="63296" y="83551"/>
                    </a:lnTo>
                    <a:lnTo>
                      <a:pt x="35164" y="32176"/>
                    </a:lnTo>
                    <a:lnTo>
                      <a:pt x="21099" y="8112"/>
                    </a:lnTo>
                    <a:lnTo>
                      <a:pt x="0" y="8112"/>
                    </a:lnTo>
                    <a:lnTo>
                      <a:pt x="0" y="270"/>
                    </a:lnTo>
                    <a:lnTo>
                      <a:pt x="83042" y="270"/>
                    </a:lnTo>
                    <a:lnTo>
                      <a:pt x="83042" y="8112"/>
                    </a:lnTo>
                    <a:lnTo>
                      <a:pt x="55992" y="8112"/>
                    </a:lnTo>
                    <a:lnTo>
                      <a:pt x="66001" y="27580"/>
                    </a:lnTo>
                    <a:lnTo>
                      <a:pt x="83042" y="60027"/>
                    </a:lnTo>
                    <a:lnTo>
                      <a:pt x="104681" y="27850"/>
                    </a:lnTo>
                    <a:lnTo>
                      <a:pt x="117124" y="8112"/>
                    </a:lnTo>
                    <a:lnTo>
                      <a:pt x="95485" y="8112"/>
                    </a:lnTo>
                    <a:lnTo>
                      <a:pt x="95485" y="270"/>
                    </a:lnTo>
                    <a:lnTo>
                      <a:pt x="147961" y="27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44359823-BEC0-F247-9F2B-7F77630F8EBA}"/>
                  </a:ext>
                </a:extLst>
              </p:cNvPr>
              <p:cNvSpPr/>
              <p:nvPr/>
            </p:nvSpPr>
            <p:spPr>
              <a:xfrm>
                <a:off x="5555046" y="5490577"/>
                <a:ext cx="129837" cy="163045"/>
              </a:xfrm>
              <a:custGeom>
                <a:avLst/>
                <a:gdLst>
                  <a:gd name="connsiteX0" fmla="*/ 129837 w 129837"/>
                  <a:gd name="connsiteY0" fmla="*/ 109778 h 163045"/>
                  <a:gd name="connsiteX1" fmla="*/ 112796 w 129837"/>
                  <a:gd name="connsiteY1" fmla="*/ 143577 h 163045"/>
                  <a:gd name="connsiteX2" fmla="*/ 67624 w 129837"/>
                  <a:gd name="connsiteY2" fmla="*/ 163045 h 163045"/>
                  <a:gd name="connsiteX3" fmla="*/ 0 w 129837"/>
                  <a:gd name="connsiteY3" fmla="*/ 82739 h 163045"/>
                  <a:gd name="connsiteX4" fmla="*/ 69517 w 129837"/>
                  <a:gd name="connsiteY4" fmla="*/ 0 h 163045"/>
                  <a:gd name="connsiteX5" fmla="*/ 125239 w 129837"/>
                  <a:gd name="connsiteY5" fmla="*/ 45155 h 163045"/>
                  <a:gd name="connsiteX6" fmla="*/ 110091 w 129837"/>
                  <a:gd name="connsiteY6" fmla="*/ 61649 h 163045"/>
                  <a:gd name="connsiteX7" fmla="*/ 96026 w 129837"/>
                  <a:gd name="connsiteY7" fmla="*/ 42992 h 163045"/>
                  <a:gd name="connsiteX8" fmla="*/ 94944 w 129837"/>
                  <a:gd name="connsiteY8" fmla="*/ 27309 h 163045"/>
                  <a:gd name="connsiteX9" fmla="*/ 70058 w 129837"/>
                  <a:gd name="connsiteY9" fmla="*/ 8112 h 163045"/>
                  <a:gd name="connsiteX10" fmla="*/ 32730 w 129837"/>
                  <a:gd name="connsiteY10" fmla="*/ 80576 h 163045"/>
                  <a:gd name="connsiteX11" fmla="*/ 74656 w 129837"/>
                  <a:gd name="connsiteY11" fmla="*/ 152500 h 163045"/>
                  <a:gd name="connsiteX12" fmla="*/ 91698 w 129837"/>
                  <a:gd name="connsiteY12" fmla="*/ 149255 h 163045"/>
                  <a:gd name="connsiteX13" fmla="*/ 123075 w 129837"/>
                  <a:gd name="connsiteY13" fmla="*/ 106534 h 163045"/>
                  <a:gd name="connsiteX14" fmla="*/ 129837 w 129837"/>
                  <a:gd name="connsiteY14" fmla="*/ 109778 h 16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837" h="163045">
                    <a:moveTo>
                      <a:pt x="129837" y="109778"/>
                    </a:moveTo>
                    <a:cubicBezTo>
                      <a:pt x="126050" y="120864"/>
                      <a:pt x="122534" y="132491"/>
                      <a:pt x="112796" y="143577"/>
                    </a:cubicBezTo>
                    <a:cubicBezTo>
                      <a:pt x="99542" y="158449"/>
                      <a:pt x="82230" y="163045"/>
                      <a:pt x="67624" y="163045"/>
                    </a:cubicBezTo>
                    <a:cubicBezTo>
                      <a:pt x="26779" y="163045"/>
                      <a:pt x="0" y="128165"/>
                      <a:pt x="0" y="82739"/>
                    </a:cubicBezTo>
                    <a:cubicBezTo>
                      <a:pt x="0" y="36773"/>
                      <a:pt x="25967" y="0"/>
                      <a:pt x="69517" y="0"/>
                    </a:cubicBezTo>
                    <a:cubicBezTo>
                      <a:pt x="104411" y="0"/>
                      <a:pt x="125239" y="24065"/>
                      <a:pt x="125239" y="45155"/>
                    </a:cubicBezTo>
                    <a:cubicBezTo>
                      <a:pt x="125239" y="56512"/>
                      <a:pt x="117665" y="61649"/>
                      <a:pt x="110091" y="61649"/>
                    </a:cubicBezTo>
                    <a:cubicBezTo>
                      <a:pt x="96296" y="61649"/>
                      <a:pt x="96296" y="49481"/>
                      <a:pt x="96026" y="42992"/>
                    </a:cubicBezTo>
                    <a:cubicBezTo>
                      <a:pt x="96026" y="37855"/>
                      <a:pt x="96026" y="32176"/>
                      <a:pt x="94944" y="27309"/>
                    </a:cubicBezTo>
                    <a:cubicBezTo>
                      <a:pt x="91427" y="14060"/>
                      <a:pt x="80878" y="8112"/>
                      <a:pt x="70058" y="8112"/>
                    </a:cubicBezTo>
                    <a:cubicBezTo>
                      <a:pt x="34894" y="8112"/>
                      <a:pt x="32730" y="57052"/>
                      <a:pt x="32730" y="80576"/>
                    </a:cubicBezTo>
                    <a:cubicBezTo>
                      <a:pt x="32730" y="113023"/>
                      <a:pt x="40304" y="152500"/>
                      <a:pt x="74656" y="152500"/>
                    </a:cubicBezTo>
                    <a:cubicBezTo>
                      <a:pt x="82771" y="152500"/>
                      <a:pt x="88452" y="150607"/>
                      <a:pt x="91698" y="149255"/>
                    </a:cubicBezTo>
                    <a:cubicBezTo>
                      <a:pt x="112796" y="140062"/>
                      <a:pt x="119288" y="119783"/>
                      <a:pt x="123075" y="106534"/>
                    </a:cubicBezTo>
                    <a:lnTo>
                      <a:pt x="129837" y="109778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920F2B4-0A6E-CA0B-6CC4-0A0F315B77EA}"/>
                  </a:ext>
                </a:extLst>
              </p:cNvPr>
              <p:cNvSpPr/>
              <p:nvPr/>
            </p:nvSpPr>
            <p:spPr>
              <a:xfrm>
                <a:off x="5694621" y="5489496"/>
                <a:ext cx="130378" cy="164667"/>
              </a:xfrm>
              <a:custGeom>
                <a:avLst/>
                <a:gdLst>
                  <a:gd name="connsiteX0" fmla="*/ 33541 w 130378"/>
                  <a:gd name="connsiteY0" fmla="*/ 63271 h 164667"/>
                  <a:gd name="connsiteX1" fmla="*/ 65460 w 130378"/>
                  <a:gd name="connsiteY1" fmla="*/ 8923 h 164667"/>
                  <a:gd name="connsiteX2" fmla="*/ 90886 w 130378"/>
                  <a:gd name="connsiteY2" fmla="*/ 27039 h 164667"/>
                  <a:gd name="connsiteX3" fmla="*/ 95755 w 130378"/>
                  <a:gd name="connsiteY3" fmla="*/ 63271 h 164667"/>
                  <a:gd name="connsiteX4" fmla="*/ 33541 w 130378"/>
                  <a:gd name="connsiteY4" fmla="*/ 63271 h 164667"/>
                  <a:gd name="connsiteX5" fmla="*/ 122534 w 130378"/>
                  <a:gd name="connsiteY5" fmla="*/ 113023 h 164667"/>
                  <a:gd name="connsiteX6" fmla="*/ 95755 w 130378"/>
                  <a:gd name="connsiteY6" fmla="*/ 149796 h 164667"/>
                  <a:gd name="connsiteX7" fmla="*/ 76009 w 130378"/>
                  <a:gd name="connsiteY7" fmla="*/ 154663 h 164667"/>
                  <a:gd name="connsiteX8" fmla="*/ 38951 w 130378"/>
                  <a:gd name="connsiteY8" fmla="*/ 127083 h 164667"/>
                  <a:gd name="connsiteX9" fmla="*/ 32730 w 130378"/>
                  <a:gd name="connsiteY9" fmla="*/ 72465 h 164667"/>
                  <a:gd name="connsiteX10" fmla="*/ 130378 w 130378"/>
                  <a:gd name="connsiteY10" fmla="*/ 72465 h 164667"/>
                  <a:gd name="connsiteX11" fmla="*/ 112255 w 130378"/>
                  <a:gd name="connsiteY11" fmla="*/ 19738 h 164667"/>
                  <a:gd name="connsiteX12" fmla="*/ 67624 w 130378"/>
                  <a:gd name="connsiteY12" fmla="*/ 0 h 164667"/>
                  <a:gd name="connsiteX13" fmla="*/ 22181 w 130378"/>
                  <a:gd name="connsiteY13" fmla="*/ 19468 h 164667"/>
                  <a:gd name="connsiteX14" fmla="*/ 2164 w 130378"/>
                  <a:gd name="connsiteY14" fmla="*/ 59486 h 164667"/>
                  <a:gd name="connsiteX15" fmla="*/ 0 w 130378"/>
                  <a:gd name="connsiteY15" fmla="*/ 82199 h 164667"/>
                  <a:gd name="connsiteX16" fmla="*/ 19746 w 130378"/>
                  <a:gd name="connsiteY16" fmla="*/ 144388 h 164667"/>
                  <a:gd name="connsiteX17" fmla="*/ 67624 w 130378"/>
                  <a:gd name="connsiteY17" fmla="*/ 164668 h 164667"/>
                  <a:gd name="connsiteX18" fmla="*/ 129837 w 130378"/>
                  <a:gd name="connsiteY18" fmla="*/ 116268 h 164667"/>
                  <a:gd name="connsiteX19" fmla="*/ 122534 w 130378"/>
                  <a:gd name="connsiteY19" fmla="*/ 113023 h 16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0378" h="164667">
                    <a:moveTo>
                      <a:pt x="33541" y="63271"/>
                    </a:moveTo>
                    <a:cubicBezTo>
                      <a:pt x="34894" y="43803"/>
                      <a:pt x="37328" y="8923"/>
                      <a:pt x="65460" y="8923"/>
                    </a:cubicBezTo>
                    <a:cubicBezTo>
                      <a:pt x="73845" y="8923"/>
                      <a:pt x="84935" y="12168"/>
                      <a:pt x="90886" y="27039"/>
                    </a:cubicBezTo>
                    <a:cubicBezTo>
                      <a:pt x="95214" y="38125"/>
                      <a:pt x="95485" y="50833"/>
                      <a:pt x="95755" y="63271"/>
                    </a:cubicBezTo>
                    <a:lnTo>
                      <a:pt x="33541" y="63271"/>
                    </a:lnTo>
                    <a:close/>
                    <a:moveTo>
                      <a:pt x="122534" y="113023"/>
                    </a:moveTo>
                    <a:cubicBezTo>
                      <a:pt x="119288" y="122216"/>
                      <a:pt x="112796" y="140062"/>
                      <a:pt x="95755" y="149796"/>
                    </a:cubicBezTo>
                    <a:cubicBezTo>
                      <a:pt x="90345" y="152500"/>
                      <a:pt x="83853" y="154663"/>
                      <a:pt x="76009" y="154663"/>
                    </a:cubicBezTo>
                    <a:cubicBezTo>
                      <a:pt x="67353" y="154663"/>
                      <a:pt x="47878" y="151959"/>
                      <a:pt x="38951" y="127083"/>
                    </a:cubicBezTo>
                    <a:cubicBezTo>
                      <a:pt x="32730" y="110590"/>
                      <a:pt x="32730" y="90581"/>
                      <a:pt x="32730" y="72465"/>
                    </a:cubicBezTo>
                    <a:lnTo>
                      <a:pt x="130378" y="72465"/>
                    </a:lnTo>
                    <a:cubicBezTo>
                      <a:pt x="129567" y="57863"/>
                      <a:pt x="127944" y="37584"/>
                      <a:pt x="112255" y="19738"/>
                    </a:cubicBezTo>
                    <a:cubicBezTo>
                      <a:pt x="101976" y="8382"/>
                      <a:pt x="86829" y="0"/>
                      <a:pt x="67624" y="0"/>
                    </a:cubicBezTo>
                    <a:cubicBezTo>
                      <a:pt x="49771" y="0"/>
                      <a:pt x="33000" y="7841"/>
                      <a:pt x="22181" y="19468"/>
                    </a:cubicBezTo>
                    <a:cubicBezTo>
                      <a:pt x="12443" y="29202"/>
                      <a:pt x="5139" y="44614"/>
                      <a:pt x="2164" y="59486"/>
                    </a:cubicBezTo>
                    <a:cubicBezTo>
                      <a:pt x="811" y="66246"/>
                      <a:pt x="0" y="73816"/>
                      <a:pt x="0" y="82199"/>
                    </a:cubicBezTo>
                    <a:cubicBezTo>
                      <a:pt x="0" y="101396"/>
                      <a:pt x="2975" y="125461"/>
                      <a:pt x="19746" y="144388"/>
                    </a:cubicBezTo>
                    <a:cubicBezTo>
                      <a:pt x="36517" y="163045"/>
                      <a:pt x="54910" y="164668"/>
                      <a:pt x="67624" y="164668"/>
                    </a:cubicBezTo>
                    <a:cubicBezTo>
                      <a:pt x="109009" y="164668"/>
                      <a:pt x="121182" y="138710"/>
                      <a:pt x="129837" y="116268"/>
                    </a:cubicBezTo>
                    <a:lnTo>
                      <a:pt x="122534" y="113023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24371BA-46A8-EB69-6A76-CB506AF79CD3}"/>
                  </a:ext>
                </a:extLst>
              </p:cNvPr>
              <p:cNvSpPr/>
              <p:nvPr/>
            </p:nvSpPr>
            <p:spPr>
              <a:xfrm>
                <a:off x="5828516" y="5419735"/>
                <a:ext cx="77902" cy="231183"/>
              </a:xfrm>
              <a:custGeom>
                <a:avLst/>
                <a:gdLst>
                  <a:gd name="connsiteX0" fmla="*/ 28943 w 77902"/>
                  <a:gd name="connsiteY0" fmla="*/ 1352 h 231183"/>
                  <a:gd name="connsiteX1" fmla="*/ 55181 w 77902"/>
                  <a:gd name="connsiteY1" fmla="*/ 0 h 231183"/>
                  <a:gd name="connsiteX2" fmla="*/ 54910 w 77902"/>
                  <a:gd name="connsiteY2" fmla="*/ 36232 h 231183"/>
                  <a:gd name="connsiteX3" fmla="*/ 54910 w 77902"/>
                  <a:gd name="connsiteY3" fmla="*/ 193058 h 231183"/>
                  <a:gd name="connsiteX4" fmla="*/ 55181 w 77902"/>
                  <a:gd name="connsiteY4" fmla="*/ 223342 h 231183"/>
                  <a:gd name="connsiteX5" fmla="*/ 77902 w 77902"/>
                  <a:gd name="connsiteY5" fmla="*/ 223342 h 231183"/>
                  <a:gd name="connsiteX6" fmla="*/ 77902 w 77902"/>
                  <a:gd name="connsiteY6" fmla="*/ 231183 h 231183"/>
                  <a:gd name="connsiteX7" fmla="*/ 0 w 77902"/>
                  <a:gd name="connsiteY7" fmla="*/ 231183 h 231183"/>
                  <a:gd name="connsiteX8" fmla="*/ 0 w 77902"/>
                  <a:gd name="connsiteY8" fmla="*/ 223342 h 231183"/>
                  <a:gd name="connsiteX9" fmla="*/ 25426 w 77902"/>
                  <a:gd name="connsiteY9" fmla="*/ 223342 h 231183"/>
                  <a:gd name="connsiteX10" fmla="*/ 25697 w 77902"/>
                  <a:gd name="connsiteY10" fmla="*/ 193058 h 231183"/>
                  <a:gd name="connsiteX11" fmla="*/ 25697 w 77902"/>
                  <a:gd name="connsiteY11" fmla="*/ 36232 h 231183"/>
                  <a:gd name="connsiteX12" fmla="*/ 25426 w 77902"/>
                  <a:gd name="connsiteY12" fmla="*/ 9193 h 231183"/>
                  <a:gd name="connsiteX13" fmla="*/ 0 w 77902"/>
                  <a:gd name="connsiteY13" fmla="*/ 9193 h 231183"/>
                  <a:gd name="connsiteX14" fmla="*/ 0 w 77902"/>
                  <a:gd name="connsiteY14" fmla="*/ 1352 h 231183"/>
                  <a:gd name="connsiteX15" fmla="*/ 28943 w 77902"/>
                  <a:gd name="connsiteY15" fmla="*/ 1352 h 23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902" h="231183">
                    <a:moveTo>
                      <a:pt x="28943" y="1352"/>
                    </a:moveTo>
                    <a:cubicBezTo>
                      <a:pt x="40574" y="1082"/>
                      <a:pt x="44361" y="1082"/>
                      <a:pt x="55181" y="0"/>
                    </a:cubicBezTo>
                    <a:lnTo>
                      <a:pt x="54910" y="36232"/>
                    </a:lnTo>
                    <a:lnTo>
                      <a:pt x="54910" y="193058"/>
                    </a:lnTo>
                    <a:lnTo>
                      <a:pt x="55181" y="223342"/>
                    </a:lnTo>
                    <a:lnTo>
                      <a:pt x="77902" y="223342"/>
                    </a:lnTo>
                    <a:lnTo>
                      <a:pt x="77902" y="231183"/>
                    </a:lnTo>
                    <a:lnTo>
                      <a:pt x="0" y="231183"/>
                    </a:lnTo>
                    <a:lnTo>
                      <a:pt x="0" y="223342"/>
                    </a:lnTo>
                    <a:lnTo>
                      <a:pt x="25426" y="223342"/>
                    </a:lnTo>
                    <a:lnTo>
                      <a:pt x="25697" y="193058"/>
                    </a:lnTo>
                    <a:lnTo>
                      <a:pt x="25697" y="36232"/>
                    </a:lnTo>
                    <a:lnTo>
                      <a:pt x="25426" y="9193"/>
                    </a:lnTo>
                    <a:lnTo>
                      <a:pt x="0" y="9193"/>
                    </a:lnTo>
                    <a:lnTo>
                      <a:pt x="0" y="1352"/>
                    </a:lnTo>
                    <a:lnTo>
                      <a:pt x="28943" y="135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F107284C-B049-981A-BAFD-D2B55D83A373}"/>
                  </a:ext>
                </a:extLst>
              </p:cNvPr>
              <p:cNvSpPr/>
              <p:nvPr/>
            </p:nvSpPr>
            <p:spPr>
              <a:xfrm>
                <a:off x="5908853" y="5419735"/>
                <a:ext cx="77902" cy="231183"/>
              </a:xfrm>
              <a:custGeom>
                <a:avLst/>
                <a:gdLst>
                  <a:gd name="connsiteX0" fmla="*/ 28402 w 77902"/>
                  <a:gd name="connsiteY0" fmla="*/ 1352 h 231183"/>
                  <a:gd name="connsiteX1" fmla="*/ 54910 w 77902"/>
                  <a:gd name="connsiteY1" fmla="*/ 0 h 231183"/>
                  <a:gd name="connsiteX2" fmla="*/ 54640 w 77902"/>
                  <a:gd name="connsiteY2" fmla="*/ 36232 h 231183"/>
                  <a:gd name="connsiteX3" fmla="*/ 54640 w 77902"/>
                  <a:gd name="connsiteY3" fmla="*/ 193058 h 231183"/>
                  <a:gd name="connsiteX4" fmla="*/ 54910 w 77902"/>
                  <a:gd name="connsiteY4" fmla="*/ 223342 h 231183"/>
                  <a:gd name="connsiteX5" fmla="*/ 77903 w 77902"/>
                  <a:gd name="connsiteY5" fmla="*/ 223342 h 231183"/>
                  <a:gd name="connsiteX6" fmla="*/ 77903 w 77902"/>
                  <a:gd name="connsiteY6" fmla="*/ 231183 h 231183"/>
                  <a:gd name="connsiteX7" fmla="*/ 0 w 77902"/>
                  <a:gd name="connsiteY7" fmla="*/ 231183 h 231183"/>
                  <a:gd name="connsiteX8" fmla="*/ 0 w 77902"/>
                  <a:gd name="connsiteY8" fmla="*/ 223342 h 231183"/>
                  <a:gd name="connsiteX9" fmla="*/ 25426 w 77902"/>
                  <a:gd name="connsiteY9" fmla="*/ 223342 h 231183"/>
                  <a:gd name="connsiteX10" fmla="*/ 25697 w 77902"/>
                  <a:gd name="connsiteY10" fmla="*/ 193058 h 231183"/>
                  <a:gd name="connsiteX11" fmla="*/ 25697 w 77902"/>
                  <a:gd name="connsiteY11" fmla="*/ 36232 h 231183"/>
                  <a:gd name="connsiteX12" fmla="*/ 25426 w 77902"/>
                  <a:gd name="connsiteY12" fmla="*/ 9193 h 231183"/>
                  <a:gd name="connsiteX13" fmla="*/ 0 w 77902"/>
                  <a:gd name="connsiteY13" fmla="*/ 9193 h 231183"/>
                  <a:gd name="connsiteX14" fmla="*/ 0 w 77902"/>
                  <a:gd name="connsiteY14" fmla="*/ 1352 h 231183"/>
                  <a:gd name="connsiteX15" fmla="*/ 28402 w 77902"/>
                  <a:gd name="connsiteY15" fmla="*/ 1352 h 23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902" h="231183">
                    <a:moveTo>
                      <a:pt x="28402" y="1352"/>
                    </a:moveTo>
                    <a:cubicBezTo>
                      <a:pt x="40033" y="1082"/>
                      <a:pt x="43820" y="1082"/>
                      <a:pt x="54910" y="0"/>
                    </a:cubicBezTo>
                    <a:lnTo>
                      <a:pt x="54640" y="36232"/>
                    </a:lnTo>
                    <a:lnTo>
                      <a:pt x="54640" y="193058"/>
                    </a:lnTo>
                    <a:lnTo>
                      <a:pt x="54910" y="223342"/>
                    </a:lnTo>
                    <a:lnTo>
                      <a:pt x="77903" y="223342"/>
                    </a:lnTo>
                    <a:lnTo>
                      <a:pt x="77903" y="231183"/>
                    </a:lnTo>
                    <a:lnTo>
                      <a:pt x="0" y="231183"/>
                    </a:lnTo>
                    <a:lnTo>
                      <a:pt x="0" y="223342"/>
                    </a:lnTo>
                    <a:lnTo>
                      <a:pt x="25426" y="223342"/>
                    </a:lnTo>
                    <a:lnTo>
                      <a:pt x="25697" y="193058"/>
                    </a:lnTo>
                    <a:lnTo>
                      <a:pt x="25697" y="36232"/>
                    </a:lnTo>
                    <a:lnTo>
                      <a:pt x="25426" y="9193"/>
                    </a:lnTo>
                    <a:lnTo>
                      <a:pt x="0" y="9193"/>
                    </a:lnTo>
                    <a:lnTo>
                      <a:pt x="0" y="1352"/>
                    </a:lnTo>
                    <a:lnTo>
                      <a:pt x="28402" y="135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DF8E4F4-FAC6-08EA-AFF9-D37FBD1973B5}"/>
                  </a:ext>
                </a:extLst>
              </p:cNvPr>
              <p:cNvSpPr/>
              <p:nvPr/>
            </p:nvSpPr>
            <p:spPr>
              <a:xfrm>
                <a:off x="5988378" y="5491929"/>
                <a:ext cx="168788" cy="161963"/>
              </a:xfrm>
              <a:custGeom>
                <a:avLst/>
                <a:gdLst>
                  <a:gd name="connsiteX0" fmla="*/ 116583 w 168788"/>
                  <a:gd name="connsiteY0" fmla="*/ 1622 h 161963"/>
                  <a:gd name="connsiteX1" fmla="*/ 144444 w 168788"/>
                  <a:gd name="connsiteY1" fmla="*/ 270 h 161963"/>
                  <a:gd name="connsiteX2" fmla="*/ 144174 w 168788"/>
                  <a:gd name="connsiteY2" fmla="*/ 34069 h 161963"/>
                  <a:gd name="connsiteX3" fmla="*/ 144174 w 168788"/>
                  <a:gd name="connsiteY3" fmla="*/ 124109 h 161963"/>
                  <a:gd name="connsiteX4" fmla="*/ 144444 w 168788"/>
                  <a:gd name="connsiteY4" fmla="*/ 150878 h 161963"/>
                  <a:gd name="connsiteX5" fmla="*/ 168789 w 168788"/>
                  <a:gd name="connsiteY5" fmla="*/ 150878 h 161963"/>
                  <a:gd name="connsiteX6" fmla="*/ 168789 w 168788"/>
                  <a:gd name="connsiteY6" fmla="*/ 158719 h 161963"/>
                  <a:gd name="connsiteX7" fmla="*/ 144174 w 168788"/>
                  <a:gd name="connsiteY7" fmla="*/ 158719 h 161963"/>
                  <a:gd name="connsiteX8" fmla="*/ 116042 w 168788"/>
                  <a:gd name="connsiteY8" fmla="*/ 160071 h 161963"/>
                  <a:gd name="connsiteX9" fmla="*/ 114690 w 168788"/>
                  <a:gd name="connsiteY9" fmla="*/ 131139 h 161963"/>
                  <a:gd name="connsiteX10" fmla="*/ 64648 w 168788"/>
                  <a:gd name="connsiteY10" fmla="*/ 161964 h 161963"/>
                  <a:gd name="connsiteX11" fmla="*/ 31918 w 168788"/>
                  <a:gd name="connsiteY11" fmla="*/ 149255 h 161963"/>
                  <a:gd name="connsiteX12" fmla="*/ 22451 w 168788"/>
                  <a:gd name="connsiteY12" fmla="*/ 115457 h 161963"/>
                  <a:gd name="connsiteX13" fmla="*/ 22722 w 168788"/>
                  <a:gd name="connsiteY13" fmla="*/ 75980 h 161963"/>
                  <a:gd name="connsiteX14" fmla="*/ 21910 w 168788"/>
                  <a:gd name="connsiteY14" fmla="*/ 9193 h 161963"/>
                  <a:gd name="connsiteX15" fmla="*/ 0 w 168788"/>
                  <a:gd name="connsiteY15" fmla="*/ 9193 h 161963"/>
                  <a:gd name="connsiteX16" fmla="*/ 0 w 168788"/>
                  <a:gd name="connsiteY16" fmla="*/ 1352 h 161963"/>
                  <a:gd name="connsiteX17" fmla="*/ 22992 w 168788"/>
                  <a:gd name="connsiteY17" fmla="*/ 1352 h 161963"/>
                  <a:gd name="connsiteX18" fmla="*/ 51664 w 168788"/>
                  <a:gd name="connsiteY18" fmla="*/ 0 h 161963"/>
                  <a:gd name="connsiteX19" fmla="*/ 51394 w 168788"/>
                  <a:gd name="connsiteY19" fmla="*/ 33799 h 161963"/>
                  <a:gd name="connsiteX20" fmla="*/ 51394 w 168788"/>
                  <a:gd name="connsiteY20" fmla="*/ 88688 h 161963"/>
                  <a:gd name="connsiteX21" fmla="*/ 59779 w 168788"/>
                  <a:gd name="connsiteY21" fmla="*/ 144388 h 161963"/>
                  <a:gd name="connsiteX22" fmla="*/ 76280 w 168788"/>
                  <a:gd name="connsiteY22" fmla="*/ 150878 h 161963"/>
                  <a:gd name="connsiteX23" fmla="*/ 101165 w 168788"/>
                  <a:gd name="connsiteY23" fmla="*/ 138980 h 161963"/>
                  <a:gd name="connsiteX24" fmla="*/ 115501 w 168788"/>
                  <a:gd name="connsiteY24" fmla="*/ 90851 h 161963"/>
                  <a:gd name="connsiteX25" fmla="*/ 115501 w 168788"/>
                  <a:gd name="connsiteY25" fmla="*/ 34069 h 161963"/>
                  <a:gd name="connsiteX26" fmla="*/ 115231 w 168788"/>
                  <a:gd name="connsiteY26" fmla="*/ 9464 h 161963"/>
                  <a:gd name="connsiteX27" fmla="*/ 88452 w 168788"/>
                  <a:gd name="connsiteY27" fmla="*/ 9464 h 161963"/>
                  <a:gd name="connsiteX28" fmla="*/ 88452 w 168788"/>
                  <a:gd name="connsiteY28" fmla="*/ 1622 h 161963"/>
                  <a:gd name="connsiteX29" fmla="*/ 116583 w 168788"/>
                  <a:gd name="connsiteY29" fmla="*/ 1622 h 16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8788" h="161963">
                    <a:moveTo>
                      <a:pt x="116583" y="1622"/>
                    </a:moveTo>
                    <a:cubicBezTo>
                      <a:pt x="130378" y="1622"/>
                      <a:pt x="133624" y="1352"/>
                      <a:pt x="144444" y="270"/>
                    </a:cubicBezTo>
                    <a:lnTo>
                      <a:pt x="144174" y="34069"/>
                    </a:lnTo>
                    <a:lnTo>
                      <a:pt x="144174" y="124109"/>
                    </a:lnTo>
                    <a:lnTo>
                      <a:pt x="144444" y="150878"/>
                    </a:lnTo>
                    <a:lnTo>
                      <a:pt x="168789" y="150878"/>
                    </a:lnTo>
                    <a:lnTo>
                      <a:pt x="168789" y="158719"/>
                    </a:lnTo>
                    <a:lnTo>
                      <a:pt x="144174" y="158719"/>
                    </a:lnTo>
                    <a:cubicBezTo>
                      <a:pt x="131731" y="158989"/>
                      <a:pt x="126592" y="159260"/>
                      <a:pt x="116042" y="160071"/>
                    </a:cubicBezTo>
                    <a:lnTo>
                      <a:pt x="114690" y="131139"/>
                    </a:lnTo>
                    <a:cubicBezTo>
                      <a:pt x="109280" y="139792"/>
                      <a:pt x="96296" y="161964"/>
                      <a:pt x="64648" y="161964"/>
                    </a:cubicBezTo>
                    <a:cubicBezTo>
                      <a:pt x="50583" y="161964"/>
                      <a:pt x="38140" y="157097"/>
                      <a:pt x="31918" y="149255"/>
                    </a:cubicBezTo>
                    <a:cubicBezTo>
                      <a:pt x="22451" y="138710"/>
                      <a:pt x="22451" y="123027"/>
                      <a:pt x="22451" y="115457"/>
                    </a:cubicBezTo>
                    <a:lnTo>
                      <a:pt x="22722" y="75980"/>
                    </a:lnTo>
                    <a:lnTo>
                      <a:pt x="21910" y="9193"/>
                    </a:lnTo>
                    <a:lnTo>
                      <a:pt x="0" y="9193"/>
                    </a:lnTo>
                    <a:lnTo>
                      <a:pt x="0" y="1352"/>
                    </a:lnTo>
                    <a:lnTo>
                      <a:pt x="22992" y="1352"/>
                    </a:lnTo>
                    <a:cubicBezTo>
                      <a:pt x="36517" y="1082"/>
                      <a:pt x="41115" y="1082"/>
                      <a:pt x="51664" y="0"/>
                    </a:cubicBezTo>
                    <a:lnTo>
                      <a:pt x="51394" y="33799"/>
                    </a:lnTo>
                    <a:lnTo>
                      <a:pt x="51394" y="88688"/>
                    </a:lnTo>
                    <a:cubicBezTo>
                      <a:pt x="51664" y="120053"/>
                      <a:pt x="51935" y="135465"/>
                      <a:pt x="59779" y="144388"/>
                    </a:cubicBezTo>
                    <a:cubicBezTo>
                      <a:pt x="63025" y="147903"/>
                      <a:pt x="68976" y="150878"/>
                      <a:pt x="76280" y="150878"/>
                    </a:cubicBezTo>
                    <a:cubicBezTo>
                      <a:pt x="84394" y="150878"/>
                      <a:pt x="93862" y="147092"/>
                      <a:pt x="101165" y="138980"/>
                    </a:cubicBezTo>
                    <a:cubicBezTo>
                      <a:pt x="114960" y="124109"/>
                      <a:pt x="115231" y="105993"/>
                      <a:pt x="115501" y="90851"/>
                    </a:cubicBezTo>
                    <a:lnTo>
                      <a:pt x="115501" y="34069"/>
                    </a:lnTo>
                    <a:lnTo>
                      <a:pt x="115231" y="9464"/>
                    </a:lnTo>
                    <a:lnTo>
                      <a:pt x="88452" y="9464"/>
                    </a:lnTo>
                    <a:lnTo>
                      <a:pt x="88452" y="1622"/>
                    </a:lnTo>
                    <a:lnTo>
                      <a:pt x="116583" y="162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4E197E0-563E-8603-DE65-D32C025ED3AA}"/>
                  </a:ext>
                </a:extLst>
              </p:cNvPr>
              <p:cNvSpPr/>
              <p:nvPr/>
            </p:nvSpPr>
            <p:spPr>
              <a:xfrm>
                <a:off x="6169880" y="5489496"/>
                <a:ext cx="103869" cy="164397"/>
              </a:xfrm>
              <a:custGeom>
                <a:avLst/>
                <a:gdLst>
                  <a:gd name="connsiteX0" fmla="*/ 8115 w 103869"/>
                  <a:gd name="connsiteY0" fmla="*/ 102207 h 164397"/>
                  <a:gd name="connsiteX1" fmla="*/ 21910 w 103869"/>
                  <a:gd name="connsiteY1" fmla="*/ 144118 h 164397"/>
                  <a:gd name="connsiteX2" fmla="*/ 48689 w 103869"/>
                  <a:gd name="connsiteY2" fmla="*/ 155204 h 164397"/>
                  <a:gd name="connsiteX3" fmla="*/ 81419 w 103869"/>
                  <a:gd name="connsiteY3" fmla="*/ 127083 h 164397"/>
                  <a:gd name="connsiteX4" fmla="*/ 47066 w 103869"/>
                  <a:gd name="connsiteY4" fmla="*/ 94907 h 164397"/>
                  <a:gd name="connsiteX5" fmla="*/ 3787 w 103869"/>
                  <a:gd name="connsiteY5" fmla="*/ 46507 h 164397"/>
                  <a:gd name="connsiteX6" fmla="*/ 50853 w 103869"/>
                  <a:gd name="connsiteY6" fmla="*/ 0 h 164397"/>
                  <a:gd name="connsiteX7" fmla="*/ 91968 w 103869"/>
                  <a:gd name="connsiteY7" fmla="*/ 9464 h 164397"/>
                  <a:gd name="connsiteX8" fmla="*/ 92509 w 103869"/>
                  <a:gd name="connsiteY8" fmla="*/ 51104 h 164397"/>
                  <a:gd name="connsiteX9" fmla="*/ 84124 w 103869"/>
                  <a:gd name="connsiteY9" fmla="*/ 51104 h 164397"/>
                  <a:gd name="connsiteX10" fmla="*/ 49771 w 103869"/>
                  <a:gd name="connsiteY10" fmla="*/ 9193 h 164397"/>
                  <a:gd name="connsiteX11" fmla="*/ 24074 w 103869"/>
                  <a:gd name="connsiteY11" fmla="*/ 32176 h 164397"/>
                  <a:gd name="connsiteX12" fmla="*/ 29484 w 103869"/>
                  <a:gd name="connsiteY12" fmla="*/ 46777 h 164397"/>
                  <a:gd name="connsiteX13" fmla="*/ 58697 w 103869"/>
                  <a:gd name="connsiteY13" fmla="*/ 61379 h 164397"/>
                  <a:gd name="connsiteX14" fmla="*/ 103870 w 103869"/>
                  <a:gd name="connsiteY14" fmla="*/ 113564 h 164397"/>
                  <a:gd name="connsiteX15" fmla="*/ 48689 w 103869"/>
                  <a:gd name="connsiteY15" fmla="*/ 164397 h 164397"/>
                  <a:gd name="connsiteX16" fmla="*/ 0 w 103869"/>
                  <a:gd name="connsiteY16" fmla="*/ 154122 h 164397"/>
                  <a:gd name="connsiteX17" fmla="*/ 0 w 103869"/>
                  <a:gd name="connsiteY17" fmla="*/ 102478 h 164397"/>
                  <a:gd name="connsiteX18" fmla="*/ 8115 w 103869"/>
                  <a:gd name="connsiteY18" fmla="*/ 102478 h 16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869" h="164397">
                    <a:moveTo>
                      <a:pt x="8115" y="102207"/>
                    </a:moveTo>
                    <a:cubicBezTo>
                      <a:pt x="8926" y="116538"/>
                      <a:pt x="10279" y="131950"/>
                      <a:pt x="21910" y="144118"/>
                    </a:cubicBezTo>
                    <a:cubicBezTo>
                      <a:pt x="31107" y="153582"/>
                      <a:pt x="40304" y="155204"/>
                      <a:pt x="48689" y="155204"/>
                    </a:cubicBezTo>
                    <a:cubicBezTo>
                      <a:pt x="69788" y="155204"/>
                      <a:pt x="81419" y="143577"/>
                      <a:pt x="81419" y="127083"/>
                    </a:cubicBezTo>
                    <a:cubicBezTo>
                      <a:pt x="81419" y="108426"/>
                      <a:pt x="66812" y="102207"/>
                      <a:pt x="47066" y="94907"/>
                    </a:cubicBezTo>
                    <a:cubicBezTo>
                      <a:pt x="29754" y="88418"/>
                      <a:pt x="3787" y="78413"/>
                      <a:pt x="3787" y="46507"/>
                    </a:cubicBezTo>
                    <a:cubicBezTo>
                      <a:pt x="3787" y="18116"/>
                      <a:pt x="22722" y="0"/>
                      <a:pt x="50853" y="0"/>
                    </a:cubicBezTo>
                    <a:cubicBezTo>
                      <a:pt x="66001" y="0"/>
                      <a:pt x="79525" y="5137"/>
                      <a:pt x="91968" y="9464"/>
                    </a:cubicBezTo>
                    <a:lnTo>
                      <a:pt x="92509" y="51104"/>
                    </a:lnTo>
                    <a:lnTo>
                      <a:pt x="84124" y="51104"/>
                    </a:lnTo>
                    <a:cubicBezTo>
                      <a:pt x="81960" y="38125"/>
                      <a:pt x="77361" y="9193"/>
                      <a:pt x="49771" y="9193"/>
                    </a:cubicBezTo>
                    <a:cubicBezTo>
                      <a:pt x="33271" y="9193"/>
                      <a:pt x="24074" y="20279"/>
                      <a:pt x="24074" y="32176"/>
                    </a:cubicBezTo>
                    <a:cubicBezTo>
                      <a:pt x="24074" y="38125"/>
                      <a:pt x="26238" y="43262"/>
                      <a:pt x="29484" y="46777"/>
                    </a:cubicBezTo>
                    <a:cubicBezTo>
                      <a:pt x="33541" y="51374"/>
                      <a:pt x="35976" y="52185"/>
                      <a:pt x="58697" y="61379"/>
                    </a:cubicBezTo>
                    <a:cubicBezTo>
                      <a:pt x="81689" y="70842"/>
                      <a:pt x="103870" y="80847"/>
                      <a:pt x="103870" y="113564"/>
                    </a:cubicBezTo>
                    <a:cubicBezTo>
                      <a:pt x="103870" y="143307"/>
                      <a:pt x="82230" y="164397"/>
                      <a:pt x="48689" y="164397"/>
                    </a:cubicBezTo>
                    <a:cubicBezTo>
                      <a:pt x="30566" y="164397"/>
                      <a:pt x="15418" y="159260"/>
                      <a:pt x="0" y="154122"/>
                    </a:cubicBezTo>
                    <a:lnTo>
                      <a:pt x="0" y="102478"/>
                    </a:lnTo>
                    <a:lnTo>
                      <a:pt x="8115" y="102478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aphic 46">
                <a:extLst>
                  <a:ext uri="{FF2B5EF4-FFF2-40B4-BE49-F238E27FC236}">
                    <a16:creationId xmlns:a16="http://schemas.microsoft.com/office/drawing/2014/main" id="{25410570-06A4-BEDF-EE98-CDD9B25C2D81}"/>
                  </a:ext>
                </a:extLst>
              </p:cNvPr>
              <p:cNvGrpSpPr/>
              <p:nvPr/>
            </p:nvGrpSpPr>
            <p:grpSpPr>
              <a:xfrm>
                <a:off x="5089525" y="5257772"/>
                <a:ext cx="1880412" cy="394228"/>
                <a:chOff x="5089525" y="5257772"/>
                <a:chExt cx="1880412" cy="394228"/>
              </a:xfrm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2152CF6-121D-EA5F-E6B3-9063006EB121}"/>
                    </a:ext>
                  </a:extLst>
                </p:cNvPr>
                <p:cNvSpPr/>
                <p:nvPr/>
              </p:nvSpPr>
              <p:spPr>
                <a:xfrm>
                  <a:off x="6593204" y="5608738"/>
                  <a:ext cx="40033" cy="39476"/>
                </a:xfrm>
                <a:custGeom>
                  <a:avLst/>
                  <a:gdLst>
                    <a:gd name="connsiteX0" fmla="*/ 0 w 40033"/>
                    <a:gd name="connsiteY0" fmla="*/ 19738 h 39476"/>
                    <a:gd name="connsiteX1" fmla="*/ 20017 w 40033"/>
                    <a:gd name="connsiteY1" fmla="*/ 0 h 39476"/>
                    <a:gd name="connsiteX2" fmla="*/ 40033 w 40033"/>
                    <a:gd name="connsiteY2" fmla="*/ 19738 h 39476"/>
                    <a:gd name="connsiteX3" fmla="*/ 20017 w 40033"/>
                    <a:gd name="connsiteY3" fmla="*/ 39477 h 39476"/>
                    <a:gd name="connsiteX4" fmla="*/ 0 w 40033"/>
                    <a:gd name="connsiteY4" fmla="*/ 19738 h 39476"/>
                    <a:gd name="connsiteX5" fmla="*/ 20017 w 40033"/>
                    <a:gd name="connsiteY5" fmla="*/ 36232 h 39476"/>
                    <a:gd name="connsiteX6" fmla="*/ 35976 w 40033"/>
                    <a:gd name="connsiteY6" fmla="*/ 19738 h 39476"/>
                    <a:gd name="connsiteX7" fmla="*/ 20017 w 40033"/>
                    <a:gd name="connsiteY7" fmla="*/ 3245 h 39476"/>
                    <a:gd name="connsiteX8" fmla="*/ 4057 w 40033"/>
                    <a:gd name="connsiteY8" fmla="*/ 19738 h 39476"/>
                    <a:gd name="connsiteX9" fmla="*/ 20017 w 40033"/>
                    <a:gd name="connsiteY9" fmla="*/ 36232 h 39476"/>
                    <a:gd name="connsiteX10" fmla="*/ 15959 w 40033"/>
                    <a:gd name="connsiteY10" fmla="*/ 31365 h 39476"/>
                    <a:gd name="connsiteX11" fmla="*/ 12443 w 40033"/>
                    <a:gd name="connsiteY11" fmla="*/ 31365 h 39476"/>
                    <a:gd name="connsiteX12" fmla="*/ 12443 w 40033"/>
                    <a:gd name="connsiteY12" fmla="*/ 8652 h 39476"/>
                    <a:gd name="connsiteX13" fmla="*/ 21099 w 40033"/>
                    <a:gd name="connsiteY13" fmla="*/ 8652 h 39476"/>
                    <a:gd name="connsiteX14" fmla="*/ 29213 w 40033"/>
                    <a:gd name="connsiteY14" fmla="*/ 15142 h 39476"/>
                    <a:gd name="connsiteX15" fmla="*/ 23262 w 40033"/>
                    <a:gd name="connsiteY15" fmla="*/ 21361 h 39476"/>
                    <a:gd name="connsiteX16" fmla="*/ 29754 w 40033"/>
                    <a:gd name="connsiteY16" fmla="*/ 31365 h 39476"/>
                    <a:gd name="connsiteX17" fmla="*/ 25967 w 40033"/>
                    <a:gd name="connsiteY17" fmla="*/ 31365 h 39476"/>
                    <a:gd name="connsiteX18" fmla="*/ 20017 w 40033"/>
                    <a:gd name="connsiteY18" fmla="*/ 21361 h 39476"/>
                    <a:gd name="connsiteX19" fmla="*/ 15959 w 40033"/>
                    <a:gd name="connsiteY19" fmla="*/ 21361 h 39476"/>
                    <a:gd name="connsiteX20" fmla="*/ 15959 w 40033"/>
                    <a:gd name="connsiteY20" fmla="*/ 31365 h 39476"/>
                    <a:gd name="connsiteX21" fmla="*/ 20017 w 40033"/>
                    <a:gd name="connsiteY21" fmla="*/ 18387 h 39476"/>
                    <a:gd name="connsiteX22" fmla="*/ 25426 w 40033"/>
                    <a:gd name="connsiteY22" fmla="*/ 14601 h 39476"/>
                    <a:gd name="connsiteX23" fmla="*/ 20558 w 40033"/>
                    <a:gd name="connsiteY23" fmla="*/ 11356 h 39476"/>
                    <a:gd name="connsiteX24" fmla="*/ 15959 w 40033"/>
                    <a:gd name="connsiteY24" fmla="*/ 11356 h 39476"/>
                    <a:gd name="connsiteX25" fmla="*/ 15959 w 40033"/>
                    <a:gd name="connsiteY25" fmla="*/ 18387 h 39476"/>
                    <a:gd name="connsiteX26" fmla="*/ 20017 w 40033"/>
                    <a:gd name="connsiteY26" fmla="*/ 18387 h 39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033" h="39476">
                      <a:moveTo>
                        <a:pt x="0" y="19738"/>
                      </a:moveTo>
                      <a:cubicBezTo>
                        <a:pt x="0" y="8382"/>
                        <a:pt x="9197" y="0"/>
                        <a:pt x="20017" y="0"/>
                      </a:cubicBezTo>
                      <a:cubicBezTo>
                        <a:pt x="30836" y="0"/>
                        <a:pt x="40033" y="8382"/>
                        <a:pt x="40033" y="19738"/>
                      </a:cubicBezTo>
                      <a:cubicBezTo>
                        <a:pt x="40033" y="31095"/>
                        <a:pt x="30836" y="39477"/>
                        <a:pt x="20017" y="39477"/>
                      </a:cubicBezTo>
                      <a:cubicBezTo>
                        <a:pt x="9197" y="39477"/>
                        <a:pt x="0" y="31365"/>
                        <a:pt x="0" y="19738"/>
                      </a:cubicBezTo>
                      <a:close/>
                      <a:moveTo>
                        <a:pt x="20017" y="36232"/>
                      </a:moveTo>
                      <a:cubicBezTo>
                        <a:pt x="28943" y="36232"/>
                        <a:pt x="35976" y="29202"/>
                        <a:pt x="35976" y="19738"/>
                      </a:cubicBezTo>
                      <a:cubicBezTo>
                        <a:pt x="35976" y="10275"/>
                        <a:pt x="28943" y="3245"/>
                        <a:pt x="20017" y="3245"/>
                      </a:cubicBezTo>
                      <a:cubicBezTo>
                        <a:pt x="11090" y="3245"/>
                        <a:pt x="4057" y="10275"/>
                        <a:pt x="4057" y="19738"/>
                      </a:cubicBezTo>
                      <a:cubicBezTo>
                        <a:pt x="4057" y="29202"/>
                        <a:pt x="11090" y="36232"/>
                        <a:pt x="20017" y="36232"/>
                      </a:cubicBezTo>
                      <a:close/>
                      <a:moveTo>
                        <a:pt x="15959" y="31365"/>
                      </a:moveTo>
                      <a:lnTo>
                        <a:pt x="12443" y="31365"/>
                      </a:lnTo>
                      <a:lnTo>
                        <a:pt x="12443" y="8652"/>
                      </a:lnTo>
                      <a:lnTo>
                        <a:pt x="21099" y="8652"/>
                      </a:lnTo>
                      <a:cubicBezTo>
                        <a:pt x="26508" y="8652"/>
                        <a:pt x="29213" y="10545"/>
                        <a:pt x="29213" y="15142"/>
                      </a:cubicBezTo>
                      <a:cubicBezTo>
                        <a:pt x="29213" y="19198"/>
                        <a:pt x="26779" y="21090"/>
                        <a:pt x="23262" y="21361"/>
                      </a:cubicBezTo>
                      <a:lnTo>
                        <a:pt x="29754" y="31365"/>
                      </a:lnTo>
                      <a:lnTo>
                        <a:pt x="25967" y="31365"/>
                      </a:lnTo>
                      <a:lnTo>
                        <a:pt x="20017" y="21361"/>
                      </a:lnTo>
                      <a:lnTo>
                        <a:pt x="15959" y="21361"/>
                      </a:lnTo>
                      <a:lnTo>
                        <a:pt x="15959" y="31365"/>
                      </a:lnTo>
                      <a:close/>
                      <a:moveTo>
                        <a:pt x="20017" y="18387"/>
                      </a:moveTo>
                      <a:cubicBezTo>
                        <a:pt x="22992" y="18387"/>
                        <a:pt x="25426" y="18116"/>
                        <a:pt x="25426" y="14601"/>
                      </a:cubicBezTo>
                      <a:cubicBezTo>
                        <a:pt x="25426" y="11897"/>
                        <a:pt x="22992" y="11356"/>
                        <a:pt x="20558" y="11356"/>
                      </a:cubicBezTo>
                      <a:lnTo>
                        <a:pt x="15959" y="11356"/>
                      </a:lnTo>
                      <a:lnTo>
                        <a:pt x="15959" y="18387"/>
                      </a:lnTo>
                      <a:lnTo>
                        <a:pt x="20017" y="18387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EBEDFC7-6508-A08B-9020-A9DE4E012E87}"/>
                    </a:ext>
                  </a:extLst>
                </p:cNvPr>
                <p:cNvSpPr/>
                <p:nvPr/>
              </p:nvSpPr>
              <p:spPr>
                <a:xfrm>
                  <a:off x="6911035" y="5608738"/>
                  <a:ext cx="40033" cy="39476"/>
                </a:xfrm>
                <a:custGeom>
                  <a:avLst/>
                  <a:gdLst>
                    <a:gd name="connsiteX0" fmla="*/ 0 w 40033"/>
                    <a:gd name="connsiteY0" fmla="*/ 19738 h 39476"/>
                    <a:gd name="connsiteX1" fmla="*/ 20017 w 40033"/>
                    <a:gd name="connsiteY1" fmla="*/ 0 h 39476"/>
                    <a:gd name="connsiteX2" fmla="*/ 40033 w 40033"/>
                    <a:gd name="connsiteY2" fmla="*/ 19738 h 39476"/>
                    <a:gd name="connsiteX3" fmla="*/ 20017 w 40033"/>
                    <a:gd name="connsiteY3" fmla="*/ 39477 h 39476"/>
                    <a:gd name="connsiteX4" fmla="*/ 0 w 40033"/>
                    <a:gd name="connsiteY4" fmla="*/ 19738 h 39476"/>
                    <a:gd name="connsiteX5" fmla="*/ 20017 w 40033"/>
                    <a:gd name="connsiteY5" fmla="*/ 36232 h 39476"/>
                    <a:gd name="connsiteX6" fmla="*/ 35976 w 40033"/>
                    <a:gd name="connsiteY6" fmla="*/ 19738 h 39476"/>
                    <a:gd name="connsiteX7" fmla="*/ 20017 w 40033"/>
                    <a:gd name="connsiteY7" fmla="*/ 3245 h 39476"/>
                    <a:gd name="connsiteX8" fmla="*/ 4057 w 40033"/>
                    <a:gd name="connsiteY8" fmla="*/ 19738 h 39476"/>
                    <a:gd name="connsiteX9" fmla="*/ 20017 w 40033"/>
                    <a:gd name="connsiteY9" fmla="*/ 36232 h 39476"/>
                    <a:gd name="connsiteX10" fmla="*/ 15689 w 40033"/>
                    <a:gd name="connsiteY10" fmla="*/ 31365 h 39476"/>
                    <a:gd name="connsiteX11" fmla="*/ 12443 w 40033"/>
                    <a:gd name="connsiteY11" fmla="*/ 31365 h 39476"/>
                    <a:gd name="connsiteX12" fmla="*/ 12443 w 40033"/>
                    <a:gd name="connsiteY12" fmla="*/ 8652 h 39476"/>
                    <a:gd name="connsiteX13" fmla="*/ 21099 w 40033"/>
                    <a:gd name="connsiteY13" fmla="*/ 8652 h 39476"/>
                    <a:gd name="connsiteX14" fmla="*/ 29213 w 40033"/>
                    <a:gd name="connsiteY14" fmla="*/ 15142 h 39476"/>
                    <a:gd name="connsiteX15" fmla="*/ 23262 w 40033"/>
                    <a:gd name="connsiteY15" fmla="*/ 21361 h 39476"/>
                    <a:gd name="connsiteX16" fmla="*/ 29754 w 40033"/>
                    <a:gd name="connsiteY16" fmla="*/ 31365 h 39476"/>
                    <a:gd name="connsiteX17" fmla="*/ 25967 w 40033"/>
                    <a:gd name="connsiteY17" fmla="*/ 31365 h 39476"/>
                    <a:gd name="connsiteX18" fmla="*/ 20017 w 40033"/>
                    <a:gd name="connsiteY18" fmla="*/ 21361 h 39476"/>
                    <a:gd name="connsiteX19" fmla="*/ 15959 w 40033"/>
                    <a:gd name="connsiteY19" fmla="*/ 21361 h 39476"/>
                    <a:gd name="connsiteX20" fmla="*/ 15959 w 40033"/>
                    <a:gd name="connsiteY20" fmla="*/ 31365 h 39476"/>
                    <a:gd name="connsiteX21" fmla="*/ 20017 w 40033"/>
                    <a:gd name="connsiteY21" fmla="*/ 18387 h 39476"/>
                    <a:gd name="connsiteX22" fmla="*/ 25426 w 40033"/>
                    <a:gd name="connsiteY22" fmla="*/ 14601 h 39476"/>
                    <a:gd name="connsiteX23" fmla="*/ 20558 w 40033"/>
                    <a:gd name="connsiteY23" fmla="*/ 11356 h 39476"/>
                    <a:gd name="connsiteX24" fmla="*/ 15959 w 40033"/>
                    <a:gd name="connsiteY24" fmla="*/ 11356 h 39476"/>
                    <a:gd name="connsiteX25" fmla="*/ 15959 w 40033"/>
                    <a:gd name="connsiteY25" fmla="*/ 18387 h 39476"/>
                    <a:gd name="connsiteX26" fmla="*/ 20017 w 40033"/>
                    <a:gd name="connsiteY26" fmla="*/ 18387 h 39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033" h="39476">
                      <a:moveTo>
                        <a:pt x="0" y="19738"/>
                      </a:moveTo>
                      <a:cubicBezTo>
                        <a:pt x="0" y="8382"/>
                        <a:pt x="9197" y="0"/>
                        <a:pt x="20017" y="0"/>
                      </a:cubicBezTo>
                      <a:cubicBezTo>
                        <a:pt x="30836" y="0"/>
                        <a:pt x="40033" y="8382"/>
                        <a:pt x="40033" y="19738"/>
                      </a:cubicBezTo>
                      <a:cubicBezTo>
                        <a:pt x="40033" y="31095"/>
                        <a:pt x="30836" y="39477"/>
                        <a:pt x="20017" y="39477"/>
                      </a:cubicBezTo>
                      <a:cubicBezTo>
                        <a:pt x="9197" y="39477"/>
                        <a:pt x="0" y="31365"/>
                        <a:pt x="0" y="19738"/>
                      </a:cubicBezTo>
                      <a:close/>
                      <a:moveTo>
                        <a:pt x="20017" y="36232"/>
                      </a:moveTo>
                      <a:cubicBezTo>
                        <a:pt x="28943" y="36232"/>
                        <a:pt x="35976" y="29202"/>
                        <a:pt x="35976" y="19738"/>
                      </a:cubicBezTo>
                      <a:cubicBezTo>
                        <a:pt x="35976" y="10275"/>
                        <a:pt x="28943" y="3245"/>
                        <a:pt x="20017" y="3245"/>
                      </a:cubicBezTo>
                      <a:cubicBezTo>
                        <a:pt x="11090" y="3245"/>
                        <a:pt x="4057" y="10275"/>
                        <a:pt x="4057" y="19738"/>
                      </a:cubicBezTo>
                      <a:cubicBezTo>
                        <a:pt x="3787" y="29202"/>
                        <a:pt x="10820" y="36232"/>
                        <a:pt x="20017" y="36232"/>
                      </a:cubicBezTo>
                      <a:close/>
                      <a:moveTo>
                        <a:pt x="15689" y="31365"/>
                      </a:moveTo>
                      <a:lnTo>
                        <a:pt x="12443" y="31365"/>
                      </a:lnTo>
                      <a:lnTo>
                        <a:pt x="12443" y="8652"/>
                      </a:lnTo>
                      <a:lnTo>
                        <a:pt x="21099" y="8652"/>
                      </a:lnTo>
                      <a:cubicBezTo>
                        <a:pt x="26508" y="8652"/>
                        <a:pt x="29213" y="10545"/>
                        <a:pt x="29213" y="15142"/>
                      </a:cubicBezTo>
                      <a:cubicBezTo>
                        <a:pt x="29213" y="19198"/>
                        <a:pt x="26508" y="21090"/>
                        <a:pt x="23262" y="21361"/>
                      </a:cubicBezTo>
                      <a:lnTo>
                        <a:pt x="29754" y="31365"/>
                      </a:lnTo>
                      <a:lnTo>
                        <a:pt x="25967" y="31365"/>
                      </a:lnTo>
                      <a:lnTo>
                        <a:pt x="20017" y="21361"/>
                      </a:lnTo>
                      <a:lnTo>
                        <a:pt x="15959" y="21361"/>
                      </a:lnTo>
                      <a:lnTo>
                        <a:pt x="15959" y="31365"/>
                      </a:lnTo>
                      <a:close/>
                      <a:moveTo>
                        <a:pt x="20017" y="18387"/>
                      </a:moveTo>
                      <a:cubicBezTo>
                        <a:pt x="22992" y="18387"/>
                        <a:pt x="25426" y="18116"/>
                        <a:pt x="25426" y="14601"/>
                      </a:cubicBezTo>
                      <a:cubicBezTo>
                        <a:pt x="25426" y="11897"/>
                        <a:pt x="22992" y="11356"/>
                        <a:pt x="20558" y="11356"/>
                      </a:cubicBezTo>
                      <a:lnTo>
                        <a:pt x="15959" y="11356"/>
                      </a:lnTo>
                      <a:lnTo>
                        <a:pt x="15959" y="18387"/>
                      </a:lnTo>
                      <a:lnTo>
                        <a:pt x="20017" y="18387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3DB417AC-4450-2242-B10F-4A9EA9485456}"/>
                    </a:ext>
                  </a:extLst>
                </p:cNvPr>
                <p:cNvSpPr/>
                <p:nvPr/>
              </p:nvSpPr>
              <p:spPr>
                <a:xfrm>
                  <a:off x="6340562" y="5326721"/>
                  <a:ext cx="321347" cy="321764"/>
                </a:xfrm>
                <a:custGeom>
                  <a:avLst/>
                  <a:gdLst>
                    <a:gd name="connsiteX0" fmla="*/ 231814 w 321347"/>
                    <a:gd name="connsiteY0" fmla="*/ 321764 h 321764"/>
                    <a:gd name="connsiteX1" fmla="*/ 231814 w 321347"/>
                    <a:gd name="connsiteY1" fmla="*/ 232265 h 321764"/>
                    <a:gd name="connsiteX2" fmla="*/ 321348 w 321347"/>
                    <a:gd name="connsiteY2" fmla="*/ 232265 h 321764"/>
                    <a:gd name="connsiteX3" fmla="*/ 321348 w 321347"/>
                    <a:gd name="connsiteY3" fmla="*/ 89499 h 321764"/>
                    <a:gd name="connsiteX4" fmla="*/ 231814 w 321347"/>
                    <a:gd name="connsiteY4" fmla="*/ 89499 h 321764"/>
                    <a:gd name="connsiteX5" fmla="*/ 231814 w 321347"/>
                    <a:gd name="connsiteY5" fmla="*/ 0 h 321764"/>
                    <a:gd name="connsiteX6" fmla="*/ 89263 w 321347"/>
                    <a:gd name="connsiteY6" fmla="*/ 0 h 321764"/>
                    <a:gd name="connsiteX7" fmla="*/ 89263 w 321347"/>
                    <a:gd name="connsiteY7" fmla="*/ 89499 h 321764"/>
                    <a:gd name="connsiteX8" fmla="*/ 0 w 321347"/>
                    <a:gd name="connsiteY8" fmla="*/ 89499 h 321764"/>
                    <a:gd name="connsiteX9" fmla="*/ 0 w 321347"/>
                    <a:gd name="connsiteY9" fmla="*/ 232265 h 321764"/>
                    <a:gd name="connsiteX10" fmla="*/ 89263 w 321347"/>
                    <a:gd name="connsiteY10" fmla="*/ 232265 h 321764"/>
                    <a:gd name="connsiteX11" fmla="*/ 89263 w 321347"/>
                    <a:gd name="connsiteY11" fmla="*/ 321764 h 321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1347" h="321764">
                      <a:moveTo>
                        <a:pt x="231814" y="321764"/>
                      </a:moveTo>
                      <a:lnTo>
                        <a:pt x="231814" y="232265"/>
                      </a:lnTo>
                      <a:lnTo>
                        <a:pt x="321348" y="232265"/>
                      </a:lnTo>
                      <a:lnTo>
                        <a:pt x="321348" y="89499"/>
                      </a:lnTo>
                      <a:lnTo>
                        <a:pt x="231814" y="89499"/>
                      </a:lnTo>
                      <a:lnTo>
                        <a:pt x="231814" y="0"/>
                      </a:lnTo>
                      <a:lnTo>
                        <a:pt x="89263" y="0"/>
                      </a:lnTo>
                      <a:lnTo>
                        <a:pt x="89263" y="89499"/>
                      </a:lnTo>
                      <a:lnTo>
                        <a:pt x="0" y="89499"/>
                      </a:lnTo>
                      <a:lnTo>
                        <a:pt x="0" y="232265"/>
                      </a:lnTo>
                      <a:lnTo>
                        <a:pt x="89263" y="232265"/>
                      </a:lnTo>
                      <a:lnTo>
                        <a:pt x="89263" y="321764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4911D4FA-14C3-8397-53D1-32700980E932}"/>
                    </a:ext>
                  </a:extLst>
                </p:cNvPr>
                <p:cNvSpPr/>
                <p:nvPr/>
              </p:nvSpPr>
              <p:spPr>
                <a:xfrm>
                  <a:off x="5089525" y="5257772"/>
                  <a:ext cx="2704" cy="2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03"/>
                  </a:pathLst>
                </a:custGeom>
                <a:solidFill>
                  <a:srgbClr val="B994C1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44E89886-346B-C3EF-F2BE-E40643840E3C}"/>
                    </a:ext>
                  </a:extLst>
                </p:cNvPr>
                <p:cNvSpPr/>
                <p:nvPr/>
              </p:nvSpPr>
              <p:spPr>
                <a:xfrm>
                  <a:off x="5089525" y="5257772"/>
                  <a:ext cx="2704" cy="2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03"/>
                  </a:pathLst>
                </a:custGeom>
                <a:solidFill>
                  <a:srgbClr val="B994C1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C60629C-4CE3-B146-72E9-BFC25FB889E9}"/>
                    </a:ext>
                  </a:extLst>
                </p:cNvPr>
                <p:cNvSpPr/>
                <p:nvPr/>
              </p:nvSpPr>
              <p:spPr>
                <a:xfrm>
                  <a:off x="6413055" y="5456779"/>
                  <a:ext cx="75750" cy="100855"/>
                </a:xfrm>
                <a:custGeom>
                  <a:avLst/>
                  <a:gdLst>
                    <a:gd name="connsiteX0" fmla="*/ 5680 w 75750"/>
                    <a:gd name="connsiteY0" fmla="*/ 0 h 100855"/>
                    <a:gd name="connsiteX1" fmla="*/ 64919 w 75750"/>
                    <a:gd name="connsiteY1" fmla="*/ 5678 h 100855"/>
                    <a:gd name="connsiteX2" fmla="*/ 74386 w 75750"/>
                    <a:gd name="connsiteY2" fmla="*/ 24605 h 100855"/>
                    <a:gd name="connsiteX3" fmla="*/ 33812 w 75750"/>
                    <a:gd name="connsiteY3" fmla="*/ 100855 h 100855"/>
                    <a:gd name="connsiteX4" fmla="*/ 33812 w 75750"/>
                    <a:gd name="connsiteY4" fmla="*/ 100855 h 100855"/>
                    <a:gd name="connsiteX5" fmla="*/ 0 w 75750"/>
                    <a:gd name="connsiteY5" fmla="*/ 31365 h 100855"/>
                    <a:gd name="connsiteX6" fmla="*/ 5680 w 75750"/>
                    <a:gd name="connsiteY6" fmla="*/ 0 h 100855"/>
                    <a:gd name="connsiteX7" fmla="*/ 5680 w 75750"/>
                    <a:gd name="connsiteY7" fmla="*/ 0 h 10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750" h="100855">
                      <a:moveTo>
                        <a:pt x="5680" y="0"/>
                      </a:moveTo>
                      <a:lnTo>
                        <a:pt x="64919" y="5678"/>
                      </a:lnTo>
                      <a:cubicBezTo>
                        <a:pt x="76009" y="7301"/>
                        <a:pt x="77362" y="18116"/>
                        <a:pt x="74386" y="24605"/>
                      </a:cubicBezTo>
                      <a:lnTo>
                        <a:pt x="33812" y="100855"/>
                      </a:lnTo>
                      <a:lnTo>
                        <a:pt x="33812" y="100855"/>
                      </a:lnTo>
                      <a:cubicBezTo>
                        <a:pt x="13254" y="84632"/>
                        <a:pt x="0" y="59486"/>
                        <a:pt x="0" y="31365"/>
                      </a:cubicBezTo>
                      <a:cubicBezTo>
                        <a:pt x="0" y="20279"/>
                        <a:pt x="2164" y="9734"/>
                        <a:pt x="5680" y="0"/>
                      </a:cubicBezTo>
                      <a:lnTo>
                        <a:pt x="568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C037AC3-7DB7-7AC8-CE6C-BC205EDF4AB5}"/>
                    </a:ext>
                  </a:extLst>
                </p:cNvPr>
                <p:cNvSpPr/>
                <p:nvPr/>
              </p:nvSpPr>
              <p:spPr>
                <a:xfrm>
                  <a:off x="6421710" y="5399726"/>
                  <a:ext cx="80066" cy="50833"/>
                </a:xfrm>
                <a:custGeom>
                  <a:avLst/>
                  <a:gdLst>
                    <a:gd name="connsiteX0" fmla="*/ 80066 w 80066"/>
                    <a:gd name="connsiteY0" fmla="*/ 11086 h 50833"/>
                    <a:gd name="connsiteX1" fmla="*/ 70870 w 80066"/>
                    <a:gd name="connsiteY1" fmla="*/ 28932 h 50833"/>
                    <a:gd name="connsiteX2" fmla="*/ 75738 w 80066"/>
                    <a:gd name="connsiteY2" fmla="*/ 41099 h 50833"/>
                    <a:gd name="connsiteX3" fmla="*/ 62755 w 80066"/>
                    <a:gd name="connsiteY3" fmla="*/ 50833 h 50833"/>
                    <a:gd name="connsiteX4" fmla="*/ 0 w 80066"/>
                    <a:gd name="connsiteY4" fmla="*/ 50833 h 50833"/>
                    <a:gd name="connsiteX5" fmla="*/ 80066 w 80066"/>
                    <a:gd name="connsiteY5" fmla="*/ 0 h 50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6" h="50833">
                      <a:moveTo>
                        <a:pt x="80066" y="11086"/>
                      </a:moveTo>
                      <a:cubicBezTo>
                        <a:pt x="69517" y="11086"/>
                        <a:pt x="66271" y="22983"/>
                        <a:pt x="70870" y="28932"/>
                      </a:cubicBezTo>
                      <a:cubicBezTo>
                        <a:pt x="74927" y="34340"/>
                        <a:pt x="75738" y="35962"/>
                        <a:pt x="75738" y="41099"/>
                      </a:cubicBezTo>
                      <a:cubicBezTo>
                        <a:pt x="75468" y="45426"/>
                        <a:pt x="71681" y="50563"/>
                        <a:pt x="62755" y="50833"/>
                      </a:cubicBezTo>
                      <a:lnTo>
                        <a:pt x="0" y="50833"/>
                      </a:lnTo>
                      <a:cubicBezTo>
                        <a:pt x="14066" y="20820"/>
                        <a:pt x="44632" y="0"/>
                        <a:pt x="80066" y="0"/>
                      </a:cubicBezTo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F3F2D87-0866-F50A-5D4B-2EB6CB34F725}"/>
                    </a:ext>
                  </a:extLst>
                </p:cNvPr>
                <p:cNvSpPr/>
                <p:nvPr/>
              </p:nvSpPr>
              <p:spPr>
                <a:xfrm>
                  <a:off x="6425227" y="5469757"/>
                  <a:ext cx="50158" cy="67597"/>
                </a:xfrm>
                <a:custGeom>
                  <a:avLst/>
                  <a:gdLst>
                    <a:gd name="connsiteX0" fmla="*/ 2164 w 50158"/>
                    <a:gd name="connsiteY0" fmla="*/ 0 h 67597"/>
                    <a:gd name="connsiteX1" fmla="*/ 47066 w 50158"/>
                    <a:gd name="connsiteY1" fmla="*/ 4056 h 67597"/>
                    <a:gd name="connsiteX2" fmla="*/ 49771 w 50158"/>
                    <a:gd name="connsiteY2" fmla="*/ 7571 h 67597"/>
                    <a:gd name="connsiteX3" fmla="*/ 18394 w 50158"/>
                    <a:gd name="connsiteY3" fmla="*/ 67597 h 67597"/>
                    <a:gd name="connsiteX4" fmla="*/ 0 w 50158"/>
                    <a:gd name="connsiteY4" fmla="*/ 18116 h 67597"/>
                    <a:gd name="connsiteX5" fmla="*/ 2164 w 50158"/>
                    <a:gd name="connsiteY5" fmla="*/ 0 h 67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158" h="67597">
                      <a:moveTo>
                        <a:pt x="2164" y="0"/>
                      </a:moveTo>
                      <a:lnTo>
                        <a:pt x="47066" y="4056"/>
                      </a:lnTo>
                      <a:cubicBezTo>
                        <a:pt x="50312" y="4326"/>
                        <a:pt x="50583" y="5678"/>
                        <a:pt x="49771" y="7571"/>
                      </a:cubicBezTo>
                      <a:lnTo>
                        <a:pt x="18394" y="67597"/>
                      </a:lnTo>
                      <a:cubicBezTo>
                        <a:pt x="7033" y="54348"/>
                        <a:pt x="0" y="37043"/>
                        <a:pt x="0" y="18116"/>
                      </a:cubicBezTo>
                      <a:cubicBezTo>
                        <a:pt x="0" y="11897"/>
                        <a:pt x="812" y="5949"/>
                        <a:pt x="2164" y="0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FAEDE19-7A94-FA10-DF72-1503FCA38370}"/>
                    </a:ext>
                  </a:extLst>
                </p:cNvPr>
                <p:cNvSpPr/>
                <p:nvPr/>
              </p:nvSpPr>
              <p:spPr>
                <a:xfrm>
                  <a:off x="6443891" y="5414868"/>
                  <a:ext cx="40446" cy="23794"/>
                </a:xfrm>
                <a:custGeom>
                  <a:avLst/>
                  <a:gdLst>
                    <a:gd name="connsiteX0" fmla="*/ 36517 w 40446"/>
                    <a:gd name="connsiteY0" fmla="*/ 0 h 23794"/>
                    <a:gd name="connsiteX1" fmla="*/ 40033 w 40446"/>
                    <a:gd name="connsiteY1" fmla="*/ 21902 h 23794"/>
                    <a:gd name="connsiteX2" fmla="*/ 39763 w 40446"/>
                    <a:gd name="connsiteY2" fmla="*/ 23794 h 23794"/>
                    <a:gd name="connsiteX3" fmla="*/ 0 w 40446"/>
                    <a:gd name="connsiteY3" fmla="*/ 23794 h 23794"/>
                    <a:gd name="connsiteX4" fmla="*/ 36517 w 40446"/>
                    <a:gd name="connsiteY4" fmla="*/ 0 h 23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6" h="23794">
                      <a:moveTo>
                        <a:pt x="36517" y="0"/>
                      </a:moveTo>
                      <a:cubicBezTo>
                        <a:pt x="31918" y="7571"/>
                        <a:pt x="35705" y="17305"/>
                        <a:pt x="40033" y="21902"/>
                      </a:cubicBezTo>
                      <a:cubicBezTo>
                        <a:pt x="40845" y="22713"/>
                        <a:pt x="40304" y="23524"/>
                        <a:pt x="39763" y="23794"/>
                      </a:cubicBezTo>
                      <a:lnTo>
                        <a:pt x="0" y="23794"/>
                      </a:lnTo>
                      <a:cubicBezTo>
                        <a:pt x="9197" y="12438"/>
                        <a:pt x="21910" y="4056"/>
                        <a:pt x="36517" y="0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07BE18B-80EB-5D73-9858-08B42FA67CCE}"/>
                    </a:ext>
                  </a:extLst>
                </p:cNvPr>
                <p:cNvSpPr/>
                <p:nvPr/>
              </p:nvSpPr>
              <p:spPr>
                <a:xfrm>
                  <a:off x="5089525" y="5257772"/>
                  <a:ext cx="2704" cy="2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03"/>
                  </a:pathLst>
                </a:custGeom>
                <a:solidFill>
                  <a:srgbClr val="B994C1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A80E4C8-3D46-34C0-DDC6-2BB7F205564E}"/>
                    </a:ext>
                  </a:extLst>
                </p:cNvPr>
                <p:cNvSpPr/>
                <p:nvPr/>
              </p:nvSpPr>
              <p:spPr>
                <a:xfrm>
                  <a:off x="5089525" y="5257772"/>
                  <a:ext cx="2704" cy="2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03"/>
                  </a:pathLst>
                </a:custGeom>
                <a:solidFill>
                  <a:srgbClr val="B994C1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EAD3EC3-0AD4-CE84-DF09-D5B089B25423}"/>
                    </a:ext>
                  </a:extLst>
                </p:cNvPr>
                <p:cNvSpPr/>
                <p:nvPr/>
              </p:nvSpPr>
              <p:spPr>
                <a:xfrm>
                  <a:off x="6513937" y="5456779"/>
                  <a:ext cx="75750" cy="100855"/>
                </a:xfrm>
                <a:custGeom>
                  <a:avLst/>
                  <a:gdLst>
                    <a:gd name="connsiteX0" fmla="*/ 70070 w 75750"/>
                    <a:gd name="connsiteY0" fmla="*/ 0 h 100855"/>
                    <a:gd name="connsiteX1" fmla="*/ 10832 w 75750"/>
                    <a:gd name="connsiteY1" fmla="*/ 5678 h 100855"/>
                    <a:gd name="connsiteX2" fmla="*/ 1365 w 75750"/>
                    <a:gd name="connsiteY2" fmla="*/ 24605 h 100855"/>
                    <a:gd name="connsiteX3" fmla="*/ 41939 w 75750"/>
                    <a:gd name="connsiteY3" fmla="*/ 100855 h 100855"/>
                    <a:gd name="connsiteX4" fmla="*/ 41939 w 75750"/>
                    <a:gd name="connsiteY4" fmla="*/ 100855 h 100855"/>
                    <a:gd name="connsiteX5" fmla="*/ 75751 w 75750"/>
                    <a:gd name="connsiteY5" fmla="*/ 31365 h 100855"/>
                    <a:gd name="connsiteX6" fmla="*/ 70070 w 75750"/>
                    <a:gd name="connsiteY6" fmla="*/ 0 h 100855"/>
                    <a:gd name="connsiteX7" fmla="*/ 70070 w 75750"/>
                    <a:gd name="connsiteY7" fmla="*/ 0 h 10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750" h="100855">
                      <a:moveTo>
                        <a:pt x="70070" y="0"/>
                      </a:moveTo>
                      <a:lnTo>
                        <a:pt x="10832" y="5678"/>
                      </a:lnTo>
                      <a:cubicBezTo>
                        <a:pt x="-258" y="7301"/>
                        <a:pt x="-1611" y="18116"/>
                        <a:pt x="1365" y="24605"/>
                      </a:cubicBezTo>
                      <a:lnTo>
                        <a:pt x="41939" y="100855"/>
                      </a:lnTo>
                      <a:lnTo>
                        <a:pt x="41939" y="100855"/>
                      </a:lnTo>
                      <a:cubicBezTo>
                        <a:pt x="62497" y="84632"/>
                        <a:pt x="75751" y="59486"/>
                        <a:pt x="75751" y="31365"/>
                      </a:cubicBezTo>
                      <a:cubicBezTo>
                        <a:pt x="75751" y="20279"/>
                        <a:pt x="73857" y="9734"/>
                        <a:pt x="70070" y="0"/>
                      </a:cubicBezTo>
                      <a:lnTo>
                        <a:pt x="700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1BEA74B-3D6E-45DC-13EB-4B162169D51C}"/>
                    </a:ext>
                  </a:extLst>
                </p:cNvPr>
                <p:cNvSpPr/>
                <p:nvPr/>
              </p:nvSpPr>
              <p:spPr>
                <a:xfrm>
                  <a:off x="6501236" y="5399726"/>
                  <a:ext cx="80066" cy="50833"/>
                </a:xfrm>
                <a:custGeom>
                  <a:avLst/>
                  <a:gdLst>
                    <a:gd name="connsiteX0" fmla="*/ 0 w 80066"/>
                    <a:gd name="connsiteY0" fmla="*/ 11086 h 50833"/>
                    <a:gd name="connsiteX1" fmla="*/ 9197 w 80066"/>
                    <a:gd name="connsiteY1" fmla="*/ 28932 h 50833"/>
                    <a:gd name="connsiteX2" fmla="*/ 4328 w 80066"/>
                    <a:gd name="connsiteY2" fmla="*/ 41099 h 50833"/>
                    <a:gd name="connsiteX3" fmla="*/ 17312 w 80066"/>
                    <a:gd name="connsiteY3" fmla="*/ 50833 h 50833"/>
                    <a:gd name="connsiteX4" fmla="*/ 80066 w 80066"/>
                    <a:gd name="connsiteY4" fmla="*/ 50833 h 50833"/>
                    <a:gd name="connsiteX5" fmla="*/ 0 w 80066"/>
                    <a:gd name="connsiteY5" fmla="*/ 0 h 50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6" h="50833">
                      <a:moveTo>
                        <a:pt x="0" y="11086"/>
                      </a:moveTo>
                      <a:cubicBezTo>
                        <a:pt x="10549" y="11086"/>
                        <a:pt x="13795" y="22983"/>
                        <a:pt x="9197" y="28932"/>
                      </a:cubicBezTo>
                      <a:cubicBezTo>
                        <a:pt x="5139" y="34340"/>
                        <a:pt x="4328" y="35962"/>
                        <a:pt x="4328" y="41099"/>
                      </a:cubicBezTo>
                      <a:cubicBezTo>
                        <a:pt x="4598" y="45426"/>
                        <a:pt x="8385" y="50563"/>
                        <a:pt x="17312" y="50833"/>
                      </a:cubicBezTo>
                      <a:lnTo>
                        <a:pt x="80066" y="50833"/>
                      </a:lnTo>
                      <a:cubicBezTo>
                        <a:pt x="66001" y="20820"/>
                        <a:pt x="35435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0892B5B6-4FCC-6799-84E2-6736A5F9CDFF}"/>
                    </a:ext>
                  </a:extLst>
                </p:cNvPr>
                <p:cNvSpPr/>
                <p:nvPr/>
              </p:nvSpPr>
              <p:spPr>
                <a:xfrm>
                  <a:off x="6527357" y="5469757"/>
                  <a:ext cx="50158" cy="67867"/>
                </a:xfrm>
                <a:custGeom>
                  <a:avLst/>
                  <a:gdLst>
                    <a:gd name="connsiteX0" fmla="*/ 47994 w 50158"/>
                    <a:gd name="connsiteY0" fmla="*/ 0 h 67867"/>
                    <a:gd name="connsiteX1" fmla="*/ 3092 w 50158"/>
                    <a:gd name="connsiteY1" fmla="*/ 4326 h 67867"/>
                    <a:gd name="connsiteX2" fmla="*/ 387 w 50158"/>
                    <a:gd name="connsiteY2" fmla="*/ 7841 h 67867"/>
                    <a:gd name="connsiteX3" fmla="*/ 31764 w 50158"/>
                    <a:gd name="connsiteY3" fmla="*/ 67868 h 67867"/>
                    <a:gd name="connsiteX4" fmla="*/ 50158 w 50158"/>
                    <a:gd name="connsiteY4" fmla="*/ 18387 h 67867"/>
                    <a:gd name="connsiteX5" fmla="*/ 47994 w 50158"/>
                    <a:gd name="connsiteY5" fmla="*/ 0 h 6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158" h="67867">
                      <a:moveTo>
                        <a:pt x="47994" y="0"/>
                      </a:moveTo>
                      <a:lnTo>
                        <a:pt x="3092" y="4326"/>
                      </a:lnTo>
                      <a:cubicBezTo>
                        <a:pt x="-154" y="4597"/>
                        <a:pt x="-424" y="5949"/>
                        <a:pt x="387" y="7841"/>
                      </a:cubicBezTo>
                      <a:lnTo>
                        <a:pt x="31764" y="67868"/>
                      </a:lnTo>
                      <a:cubicBezTo>
                        <a:pt x="43125" y="54619"/>
                        <a:pt x="50158" y="37314"/>
                        <a:pt x="50158" y="18387"/>
                      </a:cubicBezTo>
                      <a:cubicBezTo>
                        <a:pt x="50158" y="11897"/>
                        <a:pt x="49347" y="5949"/>
                        <a:pt x="47994" y="0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01D150B0-17E8-898A-5227-EB336BAC819A}"/>
                    </a:ext>
                  </a:extLst>
                </p:cNvPr>
                <p:cNvSpPr/>
                <p:nvPr/>
              </p:nvSpPr>
              <p:spPr>
                <a:xfrm>
                  <a:off x="6518945" y="5414868"/>
                  <a:ext cx="40447" cy="23794"/>
                </a:xfrm>
                <a:custGeom>
                  <a:avLst/>
                  <a:gdLst>
                    <a:gd name="connsiteX0" fmla="*/ 3660 w 40447"/>
                    <a:gd name="connsiteY0" fmla="*/ 0 h 23794"/>
                    <a:gd name="connsiteX1" fmla="*/ 414 w 40447"/>
                    <a:gd name="connsiteY1" fmla="*/ 21902 h 23794"/>
                    <a:gd name="connsiteX2" fmla="*/ 684 w 40447"/>
                    <a:gd name="connsiteY2" fmla="*/ 23794 h 23794"/>
                    <a:gd name="connsiteX3" fmla="*/ 40447 w 40447"/>
                    <a:gd name="connsiteY3" fmla="*/ 23794 h 23794"/>
                    <a:gd name="connsiteX4" fmla="*/ 3660 w 40447"/>
                    <a:gd name="connsiteY4" fmla="*/ 0 h 23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7" h="23794">
                      <a:moveTo>
                        <a:pt x="3660" y="0"/>
                      </a:moveTo>
                      <a:cubicBezTo>
                        <a:pt x="8258" y="7571"/>
                        <a:pt x="4471" y="17305"/>
                        <a:pt x="414" y="21902"/>
                      </a:cubicBezTo>
                      <a:cubicBezTo>
                        <a:pt x="-398" y="22713"/>
                        <a:pt x="143" y="23524"/>
                        <a:pt x="684" y="23794"/>
                      </a:cubicBezTo>
                      <a:lnTo>
                        <a:pt x="40447" y="23794"/>
                      </a:lnTo>
                      <a:cubicBezTo>
                        <a:pt x="30709" y="12438"/>
                        <a:pt x="17996" y="4056"/>
                        <a:pt x="3660" y="0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6AECD24-9B35-904A-0903-860F0E50BAF1}"/>
                    </a:ext>
                  </a:extLst>
                </p:cNvPr>
                <p:cNvSpPr/>
                <p:nvPr/>
              </p:nvSpPr>
              <p:spPr>
                <a:xfrm>
                  <a:off x="6452817" y="5494089"/>
                  <a:ext cx="97378" cy="82201"/>
                </a:xfrm>
                <a:custGeom>
                  <a:avLst/>
                  <a:gdLst>
                    <a:gd name="connsiteX0" fmla="*/ 48689 w 97378"/>
                    <a:gd name="connsiteY0" fmla="*/ 82202 h 82201"/>
                    <a:gd name="connsiteX1" fmla="*/ 97378 w 97378"/>
                    <a:gd name="connsiteY1" fmla="*/ 67601 h 82201"/>
                    <a:gd name="connsiteX2" fmla="*/ 97378 w 97378"/>
                    <a:gd name="connsiteY2" fmla="*/ 67601 h 82201"/>
                    <a:gd name="connsiteX3" fmla="*/ 54099 w 97378"/>
                    <a:gd name="connsiteY3" fmla="*/ 3248 h 82201"/>
                    <a:gd name="connsiteX4" fmla="*/ 43009 w 97378"/>
                    <a:gd name="connsiteY4" fmla="*/ 3248 h 82201"/>
                    <a:gd name="connsiteX5" fmla="*/ 0 w 97378"/>
                    <a:gd name="connsiteY5" fmla="*/ 67601 h 82201"/>
                    <a:gd name="connsiteX6" fmla="*/ 0 w 97378"/>
                    <a:gd name="connsiteY6" fmla="*/ 67601 h 82201"/>
                    <a:gd name="connsiteX7" fmla="*/ 48689 w 97378"/>
                    <a:gd name="connsiteY7" fmla="*/ 82202 h 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378" h="82201">
                      <a:moveTo>
                        <a:pt x="48689" y="82202"/>
                      </a:moveTo>
                      <a:cubicBezTo>
                        <a:pt x="66542" y="82202"/>
                        <a:pt x="83312" y="76794"/>
                        <a:pt x="97378" y="67601"/>
                      </a:cubicBezTo>
                      <a:lnTo>
                        <a:pt x="97378" y="67601"/>
                      </a:lnTo>
                      <a:lnTo>
                        <a:pt x="54099" y="3248"/>
                      </a:lnTo>
                      <a:cubicBezTo>
                        <a:pt x="51124" y="-808"/>
                        <a:pt x="46255" y="-1349"/>
                        <a:pt x="43009" y="3248"/>
                      </a:cubicBezTo>
                      <a:lnTo>
                        <a:pt x="0" y="67601"/>
                      </a:lnTo>
                      <a:lnTo>
                        <a:pt x="0" y="67601"/>
                      </a:lnTo>
                      <a:cubicBezTo>
                        <a:pt x="14066" y="76794"/>
                        <a:pt x="30566" y="82202"/>
                        <a:pt x="48689" y="82202"/>
                      </a:cubicBezTo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CB3ED3D-CF2E-361D-D6F5-477C10E3F951}"/>
                    </a:ext>
                  </a:extLst>
                </p:cNvPr>
                <p:cNvSpPr/>
                <p:nvPr/>
              </p:nvSpPr>
              <p:spPr>
                <a:xfrm>
                  <a:off x="6706607" y="5323476"/>
                  <a:ext cx="263330" cy="328523"/>
                </a:xfrm>
                <a:custGeom>
                  <a:avLst/>
                  <a:gdLst>
                    <a:gd name="connsiteX0" fmla="*/ 131665 w 263330"/>
                    <a:gd name="connsiteY0" fmla="*/ 328524 h 328523"/>
                    <a:gd name="connsiteX1" fmla="*/ 250142 w 263330"/>
                    <a:gd name="connsiteY1" fmla="*/ 180621 h 328523"/>
                    <a:gd name="connsiteX2" fmla="*/ 243650 w 263330"/>
                    <a:gd name="connsiteY2" fmla="*/ 0 h 328523"/>
                    <a:gd name="connsiteX3" fmla="*/ 131665 w 263330"/>
                    <a:gd name="connsiteY3" fmla="*/ 26769 h 328523"/>
                    <a:gd name="connsiteX4" fmla="*/ 19680 w 263330"/>
                    <a:gd name="connsiteY4" fmla="*/ 0 h 328523"/>
                    <a:gd name="connsiteX5" fmla="*/ 13189 w 263330"/>
                    <a:gd name="connsiteY5" fmla="*/ 180621 h 328523"/>
                    <a:gd name="connsiteX6" fmla="*/ 131665 w 263330"/>
                    <a:gd name="connsiteY6" fmla="*/ 328524 h 328523"/>
                    <a:gd name="connsiteX7" fmla="*/ 131665 w 263330"/>
                    <a:gd name="connsiteY7" fmla="*/ 328524 h 328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3330" h="328523">
                      <a:moveTo>
                        <a:pt x="131665" y="328524"/>
                      </a:moveTo>
                      <a:cubicBezTo>
                        <a:pt x="193338" y="294455"/>
                        <a:pt x="230937" y="240106"/>
                        <a:pt x="250142" y="180621"/>
                      </a:cubicBezTo>
                      <a:cubicBezTo>
                        <a:pt x="270159" y="118701"/>
                        <a:pt x="266913" y="45696"/>
                        <a:pt x="243650" y="0"/>
                      </a:cubicBezTo>
                      <a:cubicBezTo>
                        <a:pt x="208486" y="17846"/>
                        <a:pt x="172780" y="26769"/>
                        <a:pt x="131665" y="26769"/>
                      </a:cubicBezTo>
                      <a:cubicBezTo>
                        <a:pt x="90550" y="26769"/>
                        <a:pt x="54845" y="17846"/>
                        <a:pt x="19680" y="0"/>
                      </a:cubicBezTo>
                      <a:cubicBezTo>
                        <a:pt x="-3582" y="45696"/>
                        <a:pt x="-6828" y="118701"/>
                        <a:pt x="13189" y="180621"/>
                      </a:cubicBezTo>
                      <a:cubicBezTo>
                        <a:pt x="32394" y="240106"/>
                        <a:pt x="69992" y="294455"/>
                        <a:pt x="131665" y="328524"/>
                      </a:cubicBezTo>
                      <a:lnTo>
                        <a:pt x="131665" y="328524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1EB9288-4E58-C20C-EEF3-B4453D5C75D8}"/>
                    </a:ext>
                  </a:extLst>
                </p:cNvPr>
                <p:cNvSpPr/>
                <p:nvPr/>
              </p:nvSpPr>
              <p:spPr>
                <a:xfrm>
                  <a:off x="6729702" y="5357816"/>
                  <a:ext cx="217139" cy="266604"/>
                </a:xfrm>
                <a:custGeom>
                  <a:avLst/>
                  <a:gdLst>
                    <a:gd name="connsiteX0" fmla="*/ 108570 w 217139"/>
                    <a:gd name="connsiteY0" fmla="*/ 266605 h 266604"/>
                    <a:gd name="connsiteX1" fmla="*/ 203784 w 217139"/>
                    <a:gd name="connsiteY1" fmla="*/ 139251 h 266604"/>
                    <a:gd name="connsiteX2" fmla="*/ 205948 w 217139"/>
                    <a:gd name="connsiteY2" fmla="*/ 0 h 266604"/>
                    <a:gd name="connsiteX3" fmla="*/ 151849 w 217139"/>
                    <a:gd name="connsiteY3" fmla="*/ 13519 h 266604"/>
                    <a:gd name="connsiteX4" fmla="*/ 108570 w 217139"/>
                    <a:gd name="connsiteY4" fmla="*/ 17035 h 266604"/>
                    <a:gd name="connsiteX5" fmla="*/ 108570 w 217139"/>
                    <a:gd name="connsiteY5" fmla="*/ 17035 h 266604"/>
                    <a:gd name="connsiteX6" fmla="*/ 65291 w 217139"/>
                    <a:gd name="connsiteY6" fmla="*/ 13519 h 266604"/>
                    <a:gd name="connsiteX7" fmla="*/ 11192 w 217139"/>
                    <a:gd name="connsiteY7" fmla="*/ 0 h 266604"/>
                    <a:gd name="connsiteX8" fmla="*/ 13356 w 217139"/>
                    <a:gd name="connsiteY8" fmla="*/ 139251 h 266604"/>
                    <a:gd name="connsiteX9" fmla="*/ 108570 w 217139"/>
                    <a:gd name="connsiteY9" fmla="*/ 266605 h 266604"/>
                    <a:gd name="connsiteX10" fmla="*/ 108570 w 217139"/>
                    <a:gd name="connsiteY10" fmla="*/ 266605 h 26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7139" h="266604">
                      <a:moveTo>
                        <a:pt x="108570" y="266605"/>
                      </a:moveTo>
                      <a:cubicBezTo>
                        <a:pt x="159423" y="235239"/>
                        <a:pt x="186472" y="190084"/>
                        <a:pt x="203784" y="139251"/>
                      </a:cubicBezTo>
                      <a:cubicBezTo>
                        <a:pt x="219202" y="94096"/>
                        <a:pt x="222989" y="41099"/>
                        <a:pt x="205948" y="0"/>
                      </a:cubicBezTo>
                      <a:cubicBezTo>
                        <a:pt x="180521" y="8652"/>
                        <a:pt x="165644" y="11356"/>
                        <a:pt x="151849" y="13519"/>
                      </a:cubicBezTo>
                      <a:cubicBezTo>
                        <a:pt x="138865" y="15412"/>
                        <a:pt x="127504" y="16764"/>
                        <a:pt x="108570" y="17035"/>
                      </a:cubicBezTo>
                      <a:lnTo>
                        <a:pt x="108570" y="17035"/>
                      </a:lnTo>
                      <a:cubicBezTo>
                        <a:pt x="89635" y="16764"/>
                        <a:pt x="78274" y="15683"/>
                        <a:pt x="65291" y="13519"/>
                      </a:cubicBezTo>
                      <a:cubicBezTo>
                        <a:pt x="51495" y="11356"/>
                        <a:pt x="36618" y="8652"/>
                        <a:pt x="11192" y="0"/>
                      </a:cubicBezTo>
                      <a:cubicBezTo>
                        <a:pt x="-5849" y="41370"/>
                        <a:pt x="-2063" y="94096"/>
                        <a:pt x="13356" y="139251"/>
                      </a:cubicBezTo>
                      <a:cubicBezTo>
                        <a:pt x="30667" y="190084"/>
                        <a:pt x="57717" y="234969"/>
                        <a:pt x="108570" y="266605"/>
                      </a:cubicBezTo>
                      <a:lnTo>
                        <a:pt x="108570" y="26660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FA2F1BB1-3B23-52F1-150F-FAA74E49C162}"/>
                    </a:ext>
                  </a:extLst>
                </p:cNvPr>
                <p:cNvSpPr/>
                <p:nvPr/>
              </p:nvSpPr>
              <p:spPr>
                <a:xfrm>
                  <a:off x="6742291" y="5373228"/>
                  <a:ext cx="192057" cy="238483"/>
                </a:xfrm>
                <a:custGeom>
                  <a:avLst/>
                  <a:gdLst>
                    <a:gd name="connsiteX0" fmla="*/ 95981 w 192057"/>
                    <a:gd name="connsiteY0" fmla="*/ 238484 h 238483"/>
                    <a:gd name="connsiteX1" fmla="*/ 184974 w 192057"/>
                    <a:gd name="connsiteY1" fmla="*/ 103289 h 238483"/>
                    <a:gd name="connsiteX2" fmla="*/ 184703 w 192057"/>
                    <a:gd name="connsiteY2" fmla="*/ 0 h 238483"/>
                    <a:gd name="connsiteX3" fmla="*/ 140072 w 192057"/>
                    <a:gd name="connsiteY3" fmla="*/ 9464 h 238483"/>
                    <a:gd name="connsiteX4" fmla="*/ 95981 w 192057"/>
                    <a:gd name="connsiteY4" fmla="*/ 12979 h 238483"/>
                    <a:gd name="connsiteX5" fmla="*/ 95981 w 192057"/>
                    <a:gd name="connsiteY5" fmla="*/ 12979 h 238483"/>
                    <a:gd name="connsiteX6" fmla="*/ 51890 w 192057"/>
                    <a:gd name="connsiteY6" fmla="*/ 9464 h 238483"/>
                    <a:gd name="connsiteX7" fmla="*/ 7259 w 192057"/>
                    <a:gd name="connsiteY7" fmla="*/ 0 h 238483"/>
                    <a:gd name="connsiteX8" fmla="*/ 6988 w 192057"/>
                    <a:gd name="connsiteY8" fmla="*/ 103289 h 238483"/>
                    <a:gd name="connsiteX9" fmla="*/ 95981 w 192057"/>
                    <a:gd name="connsiteY9" fmla="*/ 238484 h 238483"/>
                    <a:gd name="connsiteX10" fmla="*/ 95981 w 192057"/>
                    <a:gd name="connsiteY10" fmla="*/ 238484 h 238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2057" h="238483">
                      <a:moveTo>
                        <a:pt x="95981" y="238484"/>
                      </a:moveTo>
                      <a:cubicBezTo>
                        <a:pt x="130334" y="216853"/>
                        <a:pt x="169285" y="167912"/>
                        <a:pt x="184974" y="103289"/>
                      </a:cubicBezTo>
                      <a:cubicBezTo>
                        <a:pt x="193359" y="68949"/>
                        <a:pt x="195523" y="30554"/>
                        <a:pt x="184703" y="0"/>
                      </a:cubicBezTo>
                      <a:cubicBezTo>
                        <a:pt x="169285" y="4056"/>
                        <a:pt x="154949" y="7571"/>
                        <a:pt x="140072" y="9464"/>
                      </a:cubicBezTo>
                      <a:cubicBezTo>
                        <a:pt x="125194" y="11356"/>
                        <a:pt x="110588" y="12979"/>
                        <a:pt x="95981" y="12979"/>
                      </a:cubicBezTo>
                      <a:lnTo>
                        <a:pt x="95981" y="12979"/>
                      </a:lnTo>
                      <a:cubicBezTo>
                        <a:pt x="81645" y="12979"/>
                        <a:pt x="66768" y="11356"/>
                        <a:pt x="51890" y="9464"/>
                      </a:cubicBezTo>
                      <a:cubicBezTo>
                        <a:pt x="37013" y="7571"/>
                        <a:pt x="22677" y="4056"/>
                        <a:pt x="7259" y="0"/>
                      </a:cubicBezTo>
                      <a:cubicBezTo>
                        <a:pt x="-3561" y="30554"/>
                        <a:pt x="-1127" y="68949"/>
                        <a:pt x="6988" y="103289"/>
                      </a:cubicBezTo>
                      <a:cubicBezTo>
                        <a:pt x="22677" y="167912"/>
                        <a:pt x="61628" y="217123"/>
                        <a:pt x="95981" y="238484"/>
                      </a:cubicBezTo>
                      <a:lnTo>
                        <a:pt x="95981" y="238484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77B1445-4A23-AB60-2901-8C839991EE20}"/>
                    </a:ext>
                  </a:extLst>
                </p:cNvPr>
                <p:cNvSpPr/>
                <p:nvPr/>
              </p:nvSpPr>
              <p:spPr>
                <a:xfrm>
                  <a:off x="6790368" y="5406338"/>
                  <a:ext cx="83594" cy="85591"/>
                </a:xfrm>
                <a:custGeom>
                  <a:avLst/>
                  <a:gdLst>
                    <a:gd name="connsiteX0" fmla="*/ 12740 w 83594"/>
                    <a:gd name="connsiteY0" fmla="*/ 3122 h 85591"/>
                    <a:gd name="connsiteX1" fmla="*/ 2191 w 83594"/>
                    <a:gd name="connsiteY1" fmla="*/ 34758 h 85591"/>
                    <a:gd name="connsiteX2" fmla="*/ 25994 w 83594"/>
                    <a:gd name="connsiteY2" fmla="*/ 54496 h 85591"/>
                    <a:gd name="connsiteX3" fmla="*/ 41953 w 83594"/>
                    <a:gd name="connsiteY3" fmla="*/ 56659 h 85591"/>
                    <a:gd name="connsiteX4" fmla="*/ 60888 w 83594"/>
                    <a:gd name="connsiteY4" fmla="*/ 58822 h 85591"/>
                    <a:gd name="connsiteX5" fmla="*/ 64404 w 83594"/>
                    <a:gd name="connsiteY5" fmla="*/ 61256 h 85591"/>
                    <a:gd name="connsiteX6" fmla="*/ 61159 w 83594"/>
                    <a:gd name="connsiteY6" fmla="*/ 68827 h 85591"/>
                    <a:gd name="connsiteX7" fmla="*/ 60618 w 83594"/>
                    <a:gd name="connsiteY7" fmla="*/ 85591 h 85591"/>
                    <a:gd name="connsiteX8" fmla="*/ 83069 w 83594"/>
                    <a:gd name="connsiteY8" fmla="*/ 58822 h 85591"/>
                    <a:gd name="connsiteX9" fmla="*/ 72249 w 83594"/>
                    <a:gd name="connsiteY9" fmla="*/ 44492 h 85591"/>
                    <a:gd name="connsiteX10" fmla="*/ 30052 w 83594"/>
                    <a:gd name="connsiteY10" fmla="*/ 36110 h 85591"/>
                    <a:gd name="connsiteX11" fmla="*/ 17609 w 83594"/>
                    <a:gd name="connsiteY11" fmla="*/ 27187 h 85591"/>
                    <a:gd name="connsiteX12" fmla="*/ 19773 w 83594"/>
                    <a:gd name="connsiteY12" fmla="*/ 20157 h 85591"/>
                    <a:gd name="connsiteX13" fmla="*/ 32216 w 83594"/>
                    <a:gd name="connsiteY13" fmla="*/ 23131 h 85591"/>
                    <a:gd name="connsiteX14" fmla="*/ 41142 w 83594"/>
                    <a:gd name="connsiteY14" fmla="*/ 23131 h 85591"/>
                    <a:gd name="connsiteX15" fmla="*/ 44117 w 83594"/>
                    <a:gd name="connsiteY15" fmla="*/ 21779 h 85591"/>
                    <a:gd name="connsiteX16" fmla="*/ 41953 w 83594"/>
                    <a:gd name="connsiteY16" fmla="*/ 20427 h 85591"/>
                    <a:gd name="connsiteX17" fmla="*/ 37085 w 83594"/>
                    <a:gd name="connsiteY17" fmla="*/ 18534 h 85591"/>
                    <a:gd name="connsiteX18" fmla="*/ 28699 w 83594"/>
                    <a:gd name="connsiteY18" fmla="*/ 14478 h 85591"/>
                    <a:gd name="connsiteX19" fmla="*/ 38437 w 83594"/>
                    <a:gd name="connsiteY19" fmla="*/ 14208 h 85591"/>
                    <a:gd name="connsiteX20" fmla="*/ 48986 w 83594"/>
                    <a:gd name="connsiteY20" fmla="*/ 13938 h 85591"/>
                    <a:gd name="connsiteX21" fmla="*/ 50068 w 83594"/>
                    <a:gd name="connsiteY21" fmla="*/ 12856 h 85591"/>
                    <a:gd name="connsiteX22" fmla="*/ 47093 w 83594"/>
                    <a:gd name="connsiteY22" fmla="*/ 9882 h 85591"/>
                    <a:gd name="connsiteX23" fmla="*/ 40331 w 83594"/>
                    <a:gd name="connsiteY23" fmla="*/ 3392 h 85591"/>
                    <a:gd name="connsiteX24" fmla="*/ 12740 w 83594"/>
                    <a:gd name="connsiteY24" fmla="*/ 3122 h 8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3594" h="85591">
                      <a:moveTo>
                        <a:pt x="12740" y="3122"/>
                      </a:moveTo>
                      <a:cubicBezTo>
                        <a:pt x="1109" y="9071"/>
                        <a:pt x="-2949" y="23401"/>
                        <a:pt x="2191" y="34758"/>
                      </a:cubicBezTo>
                      <a:cubicBezTo>
                        <a:pt x="6789" y="44762"/>
                        <a:pt x="15715" y="51252"/>
                        <a:pt x="25994" y="54496"/>
                      </a:cubicBezTo>
                      <a:cubicBezTo>
                        <a:pt x="31134" y="56119"/>
                        <a:pt x="36544" y="56389"/>
                        <a:pt x="41953" y="56659"/>
                      </a:cubicBezTo>
                      <a:cubicBezTo>
                        <a:pt x="48445" y="56930"/>
                        <a:pt x="54396" y="57200"/>
                        <a:pt x="60888" y="58822"/>
                      </a:cubicBezTo>
                      <a:cubicBezTo>
                        <a:pt x="62241" y="59093"/>
                        <a:pt x="63593" y="59904"/>
                        <a:pt x="64404" y="61256"/>
                      </a:cubicBezTo>
                      <a:cubicBezTo>
                        <a:pt x="66028" y="64501"/>
                        <a:pt x="64675" y="68016"/>
                        <a:pt x="61159" y="68827"/>
                      </a:cubicBezTo>
                      <a:cubicBezTo>
                        <a:pt x="61159" y="74505"/>
                        <a:pt x="60618" y="85591"/>
                        <a:pt x="60618" y="85591"/>
                      </a:cubicBezTo>
                      <a:cubicBezTo>
                        <a:pt x="60618" y="85591"/>
                        <a:pt x="87667" y="83158"/>
                        <a:pt x="83069" y="58822"/>
                      </a:cubicBezTo>
                      <a:cubicBezTo>
                        <a:pt x="81987" y="53144"/>
                        <a:pt x="77388" y="47196"/>
                        <a:pt x="72249" y="44492"/>
                      </a:cubicBezTo>
                      <a:cubicBezTo>
                        <a:pt x="58724" y="37462"/>
                        <a:pt x="43847" y="40436"/>
                        <a:pt x="30052" y="36110"/>
                      </a:cubicBezTo>
                      <a:cubicBezTo>
                        <a:pt x="25453" y="34487"/>
                        <a:pt x="18961" y="32324"/>
                        <a:pt x="17609" y="27187"/>
                      </a:cubicBezTo>
                      <a:cubicBezTo>
                        <a:pt x="17068" y="25024"/>
                        <a:pt x="17609" y="20968"/>
                        <a:pt x="19773" y="20157"/>
                      </a:cubicBezTo>
                      <a:cubicBezTo>
                        <a:pt x="23289" y="19075"/>
                        <a:pt x="27076" y="22049"/>
                        <a:pt x="32216" y="23131"/>
                      </a:cubicBezTo>
                      <a:cubicBezTo>
                        <a:pt x="35462" y="23942"/>
                        <a:pt x="38708" y="23942"/>
                        <a:pt x="41142" y="23131"/>
                      </a:cubicBezTo>
                      <a:cubicBezTo>
                        <a:pt x="42224" y="22861"/>
                        <a:pt x="43847" y="22320"/>
                        <a:pt x="44117" y="21779"/>
                      </a:cubicBezTo>
                      <a:cubicBezTo>
                        <a:pt x="43847" y="21238"/>
                        <a:pt x="42765" y="20697"/>
                        <a:pt x="41953" y="20427"/>
                      </a:cubicBezTo>
                      <a:cubicBezTo>
                        <a:pt x="40331" y="19616"/>
                        <a:pt x="38708" y="19345"/>
                        <a:pt x="37085" y="18534"/>
                      </a:cubicBezTo>
                      <a:cubicBezTo>
                        <a:pt x="34380" y="17453"/>
                        <a:pt x="31404" y="16101"/>
                        <a:pt x="28699" y="14478"/>
                      </a:cubicBezTo>
                      <a:cubicBezTo>
                        <a:pt x="31404" y="13938"/>
                        <a:pt x="35732" y="13938"/>
                        <a:pt x="38437" y="14208"/>
                      </a:cubicBezTo>
                      <a:cubicBezTo>
                        <a:pt x="40601" y="14478"/>
                        <a:pt x="47093" y="14478"/>
                        <a:pt x="48986" y="13938"/>
                      </a:cubicBezTo>
                      <a:cubicBezTo>
                        <a:pt x="49527" y="13938"/>
                        <a:pt x="50339" y="13397"/>
                        <a:pt x="50068" y="12856"/>
                      </a:cubicBezTo>
                      <a:cubicBezTo>
                        <a:pt x="49257" y="11504"/>
                        <a:pt x="48175" y="11234"/>
                        <a:pt x="47093" y="9882"/>
                      </a:cubicBezTo>
                      <a:cubicBezTo>
                        <a:pt x="45199" y="7178"/>
                        <a:pt x="43577" y="4744"/>
                        <a:pt x="40331" y="3392"/>
                      </a:cubicBezTo>
                      <a:cubicBezTo>
                        <a:pt x="31675" y="-663"/>
                        <a:pt x="21666" y="-1475"/>
                        <a:pt x="12740" y="31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CC765622-3833-6C71-9E80-1E0CEC5494E9}"/>
                    </a:ext>
                  </a:extLst>
                </p:cNvPr>
                <p:cNvSpPr/>
                <p:nvPr/>
              </p:nvSpPr>
              <p:spPr>
                <a:xfrm>
                  <a:off x="6825648" y="5466175"/>
                  <a:ext cx="22903" cy="29810"/>
                </a:xfrm>
                <a:custGeom>
                  <a:avLst/>
                  <a:gdLst>
                    <a:gd name="connsiteX0" fmla="*/ 22633 w 22903"/>
                    <a:gd name="connsiteY0" fmla="*/ 29810 h 29810"/>
                    <a:gd name="connsiteX1" fmla="*/ 22903 w 22903"/>
                    <a:gd name="connsiteY1" fmla="*/ 1420 h 29810"/>
                    <a:gd name="connsiteX2" fmla="*/ 14248 w 22903"/>
                    <a:gd name="connsiteY2" fmla="*/ 338 h 29810"/>
                    <a:gd name="connsiteX3" fmla="*/ 4510 w 22903"/>
                    <a:gd name="connsiteY3" fmla="*/ 68 h 29810"/>
                    <a:gd name="connsiteX4" fmla="*/ 4510 w 22903"/>
                    <a:gd name="connsiteY4" fmla="*/ 2501 h 29810"/>
                    <a:gd name="connsiteX5" fmla="*/ 723 w 22903"/>
                    <a:gd name="connsiteY5" fmla="*/ 4664 h 29810"/>
                    <a:gd name="connsiteX6" fmla="*/ 182 w 22903"/>
                    <a:gd name="connsiteY6" fmla="*/ 7098 h 29810"/>
                    <a:gd name="connsiteX7" fmla="*/ 7485 w 22903"/>
                    <a:gd name="connsiteY7" fmla="*/ 28459 h 29810"/>
                    <a:gd name="connsiteX8" fmla="*/ 22633 w 22903"/>
                    <a:gd name="connsiteY8" fmla="*/ 29810 h 29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903" h="29810">
                      <a:moveTo>
                        <a:pt x="22633" y="29810"/>
                      </a:moveTo>
                      <a:lnTo>
                        <a:pt x="22903" y="1420"/>
                      </a:lnTo>
                      <a:cubicBezTo>
                        <a:pt x="22903" y="1420"/>
                        <a:pt x="19387" y="608"/>
                        <a:pt x="14248" y="338"/>
                      </a:cubicBezTo>
                      <a:cubicBezTo>
                        <a:pt x="7756" y="-203"/>
                        <a:pt x="4510" y="68"/>
                        <a:pt x="4510" y="68"/>
                      </a:cubicBezTo>
                      <a:lnTo>
                        <a:pt x="4510" y="2501"/>
                      </a:lnTo>
                      <a:cubicBezTo>
                        <a:pt x="4510" y="2501"/>
                        <a:pt x="1264" y="3853"/>
                        <a:pt x="723" y="4664"/>
                      </a:cubicBezTo>
                      <a:cubicBezTo>
                        <a:pt x="452" y="4935"/>
                        <a:pt x="-359" y="6016"/>
                        <a:pt x="182" y="7098"/>
                      </a:cubicBezTo>
                      <a:cubicBezTo>
                        <a:pt x="2887" y="14128"/>
                        <a:pt x="6403" y="20888"/>
                        <a:pt x="7485" y="28459"/>
                      </a:cubicBezTo>
                      <a:cubicBezTo>
                        <a:pt x="12084" y="28999"/>
                        <a:pt x="16682" y="28999"/>
                        <a:pt x="22633" y="298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D6E48F5-3814-6242-7374-A2E20FF02E9E}"/>
                    </a:ext>
                  </a:extLst>
                </p:cNvPr>
                <p:cNvSpPr/>
                <p:nvPr/>
              </p:nvSpPr>
              <p:spPr>
                <a:xfrm>
                  <a:off x="6814358" y="5478680"/>
                  <a:ext cx="53579" cy="54618"/>
                </a:xfrm>
                <a:custGeom>
                  <a:avLst/>
                  <a:gdLst>
                    <a:gd name="connsiteX0" fmla="*/ 110 w 53579"/>
                    <a:gd name="connsiteY0" fmla="*/ 12979 h 54618"/>
                    <a:gd name="connsiteX1" fmla="*/ 14176 w 53579"/>
                    <a:gd name="connsiteY1" fmla="*/ 31906 h 54618"/>
                    <a:gd name="connsiteX2" fmla="*/ 33381 w 53579"/>
                    <a:gd name="connsiteY2" fmla="*/ 34610 h 54618"/>
                    <a:gd name="connsiteX3" fmla="*/ 37439 w 53579"/>
                    <a:gd name="connsiteY3" fmla="*/ 35421 h 54618"/>
                    <a:gd name="connsiteX4" fmla="*/ 39332 w 53579"/>
                    <a:gd name="connsiteY4" fmla="*/ 37314 h 54618"/>
                    <a:gd name="connsiteX5" fmla="*/ 38791 w 53579"/>
                    <a:gd name="connsiteY5" fmla="*/ 40018 h 54618"/>
                    <a:gd name="connsiteX6" fmla="*/ 36086 w 53579"/>
                    <a:gd name="connsiteY6" fmla="*/ 41370 h 54618"/>
                    <a:gd name="connsiteX7" fmla="*/ 35816 w 53579"/>
                    <a:gd name="connsiteY7" fmla="*/ 54619 h 54618"/>
                    <a:gd name="connsiteX8" fmla="*/ 45553 w 53579"/>
                    <a:gd name="connsiteY8" fmla="*/ 51915 h 54618"/>
                    <a:gd name="connsiteX9" fmla="*/ 53127 w 53579"/>
                    <a:gd name="connsiteY9" fmla="*/ 42181 h 54618"/>
                    <a:gd name="connsiteX10" fmla="*/ 50152 w 53579"/>
                    <a:gd name="connsiteY10" fmla="*/ 28661 h 54618"/>
                    <a:gd name="connsiteX11" fmla="*/ 40414 w 53579"/>
                    <a:gd name="connsiteY11" fmla="*/ 22172 h 54618"/>
                    <a:gd name="connsiteX12" fmla="*/ 15799 w 53579"/>
                    <a:gd name="connsiteY12" fmla="*/ 18657 h 54618"/>
                    <a:gd name="connsiteX13" fmla="*/ 13365 w 53579"/>
                    <a:gd name="connsiteY13" fmla="*/ 16494 h 54618"/>
                    <a:gd name="connsiteX14" fmla="*/ 14988 w 53579"/>
                    <a:gd name="connsiteY14" fmla="*/ 13519 h 54618"/>
                    <a:gd name="connsiteX15" fmla="*/ 13094 w 53579"/>
                    <a:gd name="connsiteY15" fmla="*/ 7301 h 54618"/>
                    <a:gd name="connsiteX16" fmla="*/ 9848 w 53579"/>
                    <a:gd name="connsiteY16" fmla="*/ 0 h 54618"/>
                    <a:gd name="connsiteX17" fmla="*/ 110 w 53579"/>
                    <a:gd name="connsiteY17" fmla="*/ 12979 h 54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3579" h="54618">
                      <a:moveTo>
                        <a:pt x="110" y="12979"/>
                      </a:moveTo>
                      <a:cubicBezTo>
                        <a:pt x="-972" y="24065"/>
                        <a:pt x="6061" y="30013"/>
                        <a:pt x="14176" y="31906"/>
                      </a:cubicBezTo>
                      <a:cubicBezTo>
                        <a:pt x="20397" y="33528"/>
                        <a:pt x="26619" y="33799"/>
                        <a:pt x="33381" y="34610"/>
                      </a:cubicBezTo>
                      <a:cubicBezTo>
                        <a:pt x="34193" y="34610"/>
                        <a:pt x="36086" y="34880"/>
                        <a:pt x="37439" y="35421"/>
                      </a:cubicBezTo>
                      <a:cubicBezTo>
                        <a:pt x="38521" y="35962"/>
                        <a:pt x="39332" y="36503"/>
                        <a:pt x="39332" y="37314"/>
                      </a:cubicBezTo>
                      <a:cubicBezTo>
                        <a:pt x="39603" y="38395"/>
                        <a:pt x="39603" y="39207"/>
                        <a:pt x="38791" y="40018"/>
                      </a:cubicBezTo>
                      <a:cubicBezTo>
                        <a:pt x="37980" y="40829"/>
                        <a:pt x="36086" y="41370"/>
                        <a:pt x="36086" y="41370"/>
                      </a:cubicBezTo>
                      <a:lnTo>
                        <a:pt x="35816" y="54619"/>
                      </a:lnTo>
                      <a:cubicBezTo>
                        <a:pt x="35816" y="54619"/>
                        <a:pt x="41226" y="54348"/>
                        <a:pt x="45553" y="51915"/>
                      </a:cubicBezTo>
                      <a:cubicBezTo>
                        <a:pt x="49611" y="49481"/>
                        <a:pt x="52316" y="46237"/>
                        <a:pt x="53127" y="42181"/>
                      </a:cubicBezTo>
                      <a:cubicBezTo>
                        <a:pt x="54209" y="37584"/>
                        <a:pt x="53398" y="32988"/>
                        <a:pt x="50152" y="28661"/>
                      </a:cubicBezTo>
                      <a:cubicBezTo>
                        <a:pt x="47988" y="25687"/>
                        <a:pt x="44201" y="23524"/>
                        <a:pt x="40414" y="22172"/>
                      </a:cubicBezTo>
                      <a:cubicBezTo>
                        <a:pt x="32570" y="19468"/>
                        <a:pt x="23914" y="19738"/>
                        <a:pt x="15799" y="18657"/>
                      </a:cubicBezTo>
                      <a:cubicBezTo>
                        <a:pt x="14447" y="18387"/>
                        <a:pt x="13365" y="17575"/>
                        <a:pt x="13365" y="16494"/>
                      </a:cubicBezTo>
                      <a:cubicBezTo>
                        <a:pt x="13094" y="14331"/>
                        <a:pt x="14988" y="13519"/>
                        <a:pt x="14988" y="13519"/>
                      </a:cubicBezTo>
                      <a:cubicBezTo>
                        <a:pt x="14988" y="13519"/>
                        <a:pt x="13906" y="10275"/>
                        <a:pt x="13094" y="7301"/>
                      </a:cubicBezTo>
                      <a:cubicBezTo>
                        <a:pt x="12283" y="4867"/>
                        <a:pt x="10930" y="1622"/>
                        <a:pt x="9848" y="0"/>
                      </a:cubicBezTo>
                      <a:cubicBezTo>
                        <a:pt x="4168" y="2163"/>
                        <a:pt x="651" y="7301"/>
                        <a:pt x="110" y="12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BF6D5FBC-EE56-8375-4704-046BB93EE213}"/>
                    </a:ext>
                  </a:extLst>
                </p:cNvPr>
                <p:cNvSpPr/>
                <p:nvPr/>
              </p:nvSpPr>
              <p:spPr>
                <a:xfrm>
                  <a:off x="6835297" y="5515183"/>
                  <a:ext cx="12172" cy="25146"/>
                </a:xfrm>
                <a:custGeom>
                  <a:avLst/>
                  <a:gdLst>
                    <a:gd name="connsiteX0" fmla="*/ 12172 w 12172"/>
                    <a:gd name="connsiteY0" fmla="*/ 1082 h 25146"/>
                    <a:gd name="connsiteX1" fmla="*/ 11902 w 12172"/>
                    <a:gd name="connsiteY1" fmla="*/ 25146 h 25146"/>
                    <a:gd name="connsiteX2" fmla="*/ 5951 w 12172"/>
                    <a:gd name="connsiteY2" fmla="*/ 22442 h 25146"/>
                    <a:gd name="connsiteX3" fmla="*/ 0 w 12172"/>
                    <a:gd name="connsiteY3" fmla="*/ 20009 h 25146"/>
                    <a:gd name="connsiteX4" fmla="*/ 0 w 12172"/>
                    <a:gd name="connsiteY4" fmla="*/ 0 h 25146"/>
                    <a:gd name="connsiteX5" fmla="*/ 12172 w 12172"/>
                    <a:gd name="connsiteY5" fmla="*/ 1082 h 25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72" h="25146">
                      <a:moveTo>
                        <a:pt x="12172" y="1082"/>
                      </a:moveTo>
                      <a:lnTo>
                        <a:pt x="11902" y="25146"/>
                      </a:lnTo>
                      <a:lnTo>
                        <a:pt x="5951" y="22442"/>
                      </a:lnTo>
                      <a:lnTo>
                        <a:pt x="0" y="20009"/>
                      </a:lnTo>
                      <a:lnTo>
                        <a:pt x="0" y="0"/>
                      </a:lnTo>
                      <a:cubicBezTo>
                        <a:pt x="5410" y="541"/>
                        <a:pt x="7844" y="541"/>
                        <a:pt x="12172" y="10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841E2B3B-E575-ADC5-0D6C-C613E3E27ABD}"/>
                    </a:ext>
                  </a:extLst>
                </p:cNvPr>
                <p:cNvSpPr/>
                <p:nvPr/>
              </p:nvSpPr>
              <p:spPr>
                <a:xfrm>
                  <a:off x="6819548" y="5521942"/>
                  <a:ext cx="40634" cy="49751"/>
                </a:xfrm>
                <a:custGeom>
                  <a:avLst/>
                  <a:gdLst>
                    <a:gd name="connsiteX0" fmla="*/ 1142 w 40634"/>
                    <a:gd name="connsiteY0" fmla="*/ 7571 h 49751"/>
                    <a:gd name="connsiteX1" fmla="*/ 8446 w 40634"/>
                    <a:gd name="connsiteY1" fmla="*/ 26228 h 49751"/>
                    <a:gd name="connsiteX2" fmla="*/ 20077 w 40634"/>
                    <a:gd name="connsiteY2" fmla="*/ 30824 h 49751"/>
                    <a:gd name="connsiteX3" fmla="*/ 30626 w 40634"/>
                    <a:gd name="connsiteY3" fmla="*/ 38125 h 49751"/>
                    <a:gd name="connsiteX4" fmla="*/ 29544 w 40634"/>
                    <a:gd name="connsiteY4" fmla="*/ 40288 h 49751"/>
                    <a:gd name="connsiteX5" fmla="*/ 29274 w 40634"/>
                    <a:gd name="connsiteY5" fmla="*/ 49752 h 49751"/>
                    <a:gd name="connsiteX6" fmla="*/ 36036 w 40634"/>
                    <a:gd name="connsiteY6" fmla="*/ 46507 h 49751"/>
                    <a:gd name="connsiteX7" fmla="*/ 40635 w 40634"/>
                    <a:gd name="connsiteY7" fmla="*/ 36773 h 49751"/>
                    <a:gd name="connsiteX8" fmla="*/ 30897 w 40634"/>
                    <a:gd name="connsiteY8" fmla="*/ 23254 h 49751"/>
                    <a:gd name="connsiteX9" fmla="*/ 13044 w 40634"/>
                    <a:gd name="connsiteY9" fmla="*/ 14871 h 49751"/>
                    <a:gd name="connsiteX10" fmla="*/ 11962 w 40634"/>
                    <a:gd name="connsiteY10" fmla="*/ 12168 h 49751"/>
                    <a:gd name="connsiteX11" fmla="*/ 12774 w 40634"/>
                    <a:gd name="connsiteY11" fmla="*/ 10816 h 49751"/>
                    <a:gd name="connsiteX12" fmla="*/ 12774 w 40634"/>
                    <a:gd name="connsiteY12" fmla="*/ 0 h 49751"/>
                    <a:gd name="connsiteX13" fmla="*/ 6823 w 40634"/>
                    <a:gd name="connsiteY13" fmla="*/ 1893 h 49751"/>
                    <a:gd name="connsiteX14" fmla="*/ 1142 w 40634"/>
                    <a:gd name="connsiteY14" fmla="*/ 7571 h 49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34" h="49751">
                      <a:moveTo>
                        <a:pt x="1142" y="7571"/>
                      </a:moveTo>
                      <a:cubicBezTo>
                        <a:pt x="-2104" y="15412"/>
                        <a:pt x="1954" y="22983"/>
                        <a:pt x="8446" y="26228"/>
                      </a:cubicBezTo>
                      <a:cubicBezTo>
                        <a:pt x="11962" y="27850"/>
                        <a:pt x="16290" y="29473"/>
                        <a:pt x="20077" y="30824"/>
                      </a:cubicBezTo>
                      <a:cubicBezTo>
                        <a:pt x="23593" y="32176"/>
                        <a:pt x="30085" y="36232"/>
                        <a:pt x="30626" y="38125"/>
                      </a:cubicBezTo>
                      <a:cubicBezTo>
                        <a:pt x="30897" y="39207"/>
                        <a:pt x="29544" y="40288"/>
                        <a:pt x="29544" y="40288"/>
                      </a:cubicBezTo>
                      <a:lnTo>
                        <a:pt x="29274" y="49752"/>
                      </a:lnTo>
                      <a:cubicBezTo>
                        <a:pt x="29274" y="49752"/>
                        <a:pt x="33061" y="48941"/>
                        <a:pt x="36036" y="46507"/>
                      </a:cubicBezTo>
                      <a:cubicBezTo>
                        <a:pt x="38741" y="44344"/>
                        <a:pt x="40635" y="41370"/>
                        <a:pt x="40635" y="36773"/>
                      </a:cubicBezTo>
                      <a:cubicBezTo>
                        <a:pt x="40635" y="31636"/>
                        <a:pt x="38200" y="27580"/>
                        <a:pt x="30897" y="23254"/>
                      </a:cubicBezTo>
                      <a:cubicBezTo>
                        <a:pt x="25217" y="20009"/>
                        <a:pt x="18454" y="17305"/>
                        <a:pt x="13044" y="14871"/>
                      </a:cubicBezTo>
                      <a:cubicBezTo>
                        <a:pt x="12233" y="14601"/>
                        <a:pt x="11692" y="12979"/>
                        <a:pt x="11962" y="12168"/>
                      </a:cubicBezTo>
                      <a:cubicBezTo>
                        <a:pt x="12233" y="11086"/>
                        <a:pt x="12774" y="10816"/>
                        <a:pt x="12774" y="10816"/>
                      </a:cubicBezTo>
                      <a:lnTo>
                        <a:pt x="12774" y="0"/>
                      </a:lnTo>
                      <a:cubicBezTo>
                        <a:pt x="12774" y="0"/>
                        <a:pt x="8716" y="811"/>
                        <a:pt x="6823" y="1893"/>
                      </a:cubicBezTo>
                      <a:cubicBezTo>
                        <a:pt x="4929" y="2974"/>
                        <a:pt x="2495" y="4597"/>
                        <a:pt x="1142" y="75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1059DB68-3C65-B3EC-E26F-BFF5CB02656E}"/>
                    </a:ext>
                  </a:extLst>
                </p:cNvPr>
                <p:cNvSpPr/>
                <p:nvPr/>
              </p:nvSpPr>
              <p:spPr>
                <a:xfrm>
                  <a:off x="6836379" y="5554389"/>
                  <a:ext cx="10278" cy="40852"/>
                </a:xfrm>
                <a:custGeom>
                  <a:avLst/>
                  <a:gdLst>
                    <a:gd name="connsiteX0" fmla="*/ 10279 w 10278"/>
                    <a:gd name="connsiteY0" fmla="*/ 7030 h 40852"/>
                    <a:gd name="connsiteX1" fmla="*/ 9738 w 10278"/>
                    <a:gd name="connsiteY1" fmla="*/ 5678 h 40852"/>
                    <a:gd name="connsiteX2" fmla="*/ 5410 w 10278"/>
                    <a:gd name="connsiteY2" fmla="*/ 2434 h 40852"/>
                    <a:gd name="connsiteX3" fmla="*/ 0 w 10278"/>
                    <a:gd name="connsiteY3" fmla="*/ 0 h 40852"/>
                    <a:gd name="connsiteX4" fmla="*/ 811 w 10278"/>
                    <a:gd name="connsiteY4" fmla="*/ 37043 h 40852"/>
                    <a:gd name="connsiteX5" fmla="*/ 5410 w 10278"/>
                    <a:gd name="connsiteY5" fmla="*/ 40829 h 40852"/>
                    <a:gd name="connsiteX6" fmla="*/ 9738 w 10278"/>
                    <a:gd name="connsiteY6" fmla="*/ 37584 h 40852"/>
                    <a:gd name="connsiteX7" fmla="*/ 10279 w 10278"/>
                    <a:gd name="connsiteY7" fmla="*/ 7030 h 4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78" h="40852">
                      <a:moveTo>
                        <a:pt x="10279" y="7030"/>
                      </a:moveTo>
                      <a:cubicBezTo>
                        <a:pt x="10279" y="6219"/>
                        <a:pt x="10008" y="6219"/>
                        <a:pt x="9738" y="5678"/>
                      </a:cubicBezTo>
                      <a:cubicBezTo>
                        <a:pt x="8115" y="4056"/>
                        <a:pt x="5951" y="2974"/>
                        <a:pt x="5410" y="2434"/>
                      </a:cubicBezTo>
                      <a:cubicBezTo>
                        <a:pt x="3787" y="1352"/>
                        <a:pt x="0" y="0"/>
                        <a:pt x="0" y="0"/>
                      </a:cubicBezTo>
                      <a:cubicBezTo>
                        <a:pt x="0" y="0"/>
                        <a:pt x="271" y="24606"/>
                        <a:pt x="811" y="37043"/>
                      </a:cubicBezTo>
                      <a:cubicBezTo>
                        <a:pt x="811" y="40018"/>
                        <a:pt x="2435" y="40558"/>
                        <a:pt x="5410" y="40829"/>
                      </a:cubicBezTo>
                      <a:cubicBezTo>
                        <a:pt x="8926" y="41099"/>
                        <a:pt x="9738" y="38936"/>
                        <a:pt x="9738" y="37584"/>
                      </a:cubicBezTo>
                      <a:cubicBezTo>
                        <a:pt x="9467" y="33799"/>
                        <a:pt x="10008" y="16223"/>
                        <a:pt x="10279" y="70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03025C08-6769-297F-F9FF-DACD91B6E940}"/>
                    </a:ext>
                  </a:extLst>
                </p:cNvPr>
                <p:cNvSpPr/>
                <p:nvPr/>
              </p:nvSpPr>
              <p:spPr>
                <a:xfrm>
                  <a:off x="6830428" y="5397664"/>
                  <a:ext cx="45953" cy="45865"/>
                </a:xfrm>
                <a:custGeom>
                  <a:avLst/>
                  <a:gdLst>
                    <a:gd name="connsiteX0" fmla="*/ 18664 w 45953"/>
                    <a:gd name="connsiteY0" fmla="*/ 6118 h 45865"/>
                    <a:gd name="connsiteX1" fmla="*/ 20287 w 45953"/>
                    <a:gd name="connsiteY1" fmla="*/ 8822 h 45865"/>
                    <a:gd name="connsiteX2" fmla="*/ 21099 w 45953"/>
                    <a:gd name="connsiteY2" fmla="*/ 21530 h 45865"/>
                    <a:gd name="connsiteX3" fmla="*/ 22992 w 45953"/>
                    <a:gd name="connsiteY3" fmla="*/ 22071 h 45865"/>
                    <a:gd name="connsiteX4" fmla="*/ 37599 w 45953"/>
                    <a:gd name="connsiteY4" fmla="*/ 11796 h 45865"/>
                    <a:gd name="connsiteX5" fmla="*/ 45714 w 45953"/>
                    <a:gd name="connsiteY5" fmla="*/ 19637 h 45865"/>
                    <a:gd name="connsiteX6" fmla="*/ 42197 w 45953"/>
                    <a:gd name="connsiteY6" fmla="*/ 24234 h 45865"/>
                    <a:gd name="connsiteX7" fmla="*/ 30566 w 45953"/>
                    <a:gd name="connsiteY7" fmla="*/ 35050 h 45865"/>
                    <a:gd name="connsiteX8" fmla="*/ 22722 w 45953"/>
                    <a:gd name="connsiteY8" fmla="*/ 43432 h 45865"/>
                    <a:gd name="connsiteX9" fmla="*/ 21099 w 45953"/>
                    <a:gd name="connsiteY9" fmla="*/ 45865 h 45865"/>
                    <a:gd name="connsiteX10" fmla="*/ 0 w 45953"/>
                    <a:gd name="connsiteY10" fmla="*/ 43432 h 45865"/>
                    <a:gd name="connsiteX11" fmla="*/ 0 w 45953"/>
                    <a:gd name="connsiteY11" fmla="*/ 34509 h 45865"/>
                    <a:gd name="connsiteX12" fmla="*/ 7303 w 45953"/>
                    <a:gd name="connsiteY12" fmla="*/ 30453 h 45865"/>
                    <a:gd name="connsiteX13" fmla="*/ 6222 w 45953"/>
                    <a:gd name="connsiteY13" fmla="*/ 28560 h 45865"/>
                    <a:gd name="connsiteX14" fmla="*/ 2976 w 45953"/>
                    <a:gd name="connsiteY14" fmla="*/ 26668 h 45865"/>
                    <a:gd name="connsiteX15" fmla="*/ 18664 w 45953"/>
                    <a:gd name="connsiteY15" fmla="*/ 31264 h 45865"/>
                    <a:gd name="connsiteX16" fmla="*/ 18394 w 45953"/>
                    <a:gd name="connsiteY16" fmla="*/ 28560 h 45865"/>
                    <a:gd name="connsiteX17" fmla="*/ 15148 w 45953"/>
                    <a:gd name="connsiteY17" fmla="*/ 26938 h 45865"/>
                    <a:gd name="connsiteX18" fmla="*/ 1893 w 45953"/>
                    <a:gd name="connsiteY18" fmla="*/ 24775 h 45865"/>
                    <a:gd name="connsiteX19" fmla="*/ 10279 w 45953"/>
                    <a:gd name="connsiteY19" fmla="*/ 24234 h 45865"/>
                    <a:gd name="connsiteX20" fmla="*/ 14066 w 45953"/>
                    <a:gd name="connsiteY20" fmla="*/ 22882 h 45865"/>
                    <a:gd name="connsiteX21" fmla="*/ 12443 w 45953"/>
                    <a:gd name="connsiteY21" fmla="*/ 19097 h 45865"/>
                    <a:gd name="connsiteX22" fmla="*/ 10008 w 45953"/>
                    <a:gd name="connsiteY22" fmla="*/ 16393 h 45865"/>
                    <a:gd name="connsiteX23" fmla="*/ 5951 w 45953"/>
                    <a:gd name="connsiteY23" fmla="*/ 11526 h 45865"/>
                    <a:gd name="connsiteX24" fmla="*/ 1082 w 45953"/>
                    <a:gd name="connsiteY24" fmla="*/ 8551 h 45865"/>
                    <a:gd name="connsiteX25" fmla="*/ 1352 w 45953"/>
                    <a:gd name="connsiteY25" fmla="*/ 1792 h 45865"/>
                    <a:gd name="connsiteX26" fmla="*/ 4869 w 45953"/>
                    <a:gd name="connsiteY26" fmla="*/ 169 h 45865"/>
                    <a:gd name="connsiteX27" fmla="*/ 18664 w 45953"/>
                    <a:gd name="connsiteY27" fmla="*/ 6118 h 45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5953" h="45865">
                      <a:moveTo>
                        <a:pt x="18664" y="6118"/>
                      </a:moveTo>
                      <a:cubicBezTo>
                        <a:pt x="20017" y="6929"/>
                        <a:pt x="20017" y="7200"/>
                        <a:pt x="20287" y="8822"/>
                      </a:cubicBezTo>
                      <a:cubicBezTo>
                        <a:pt x="21099" y="12878"/>
                        <a:pt x="20287" y="18826"/>
                        <a:pt x="21099" y="21530"/>
                      </a:cubicBezTo>
                      <a:cubicBezTo>
                        <a:pt x="21640" y="22341"/>
                        <a:pt x="22451" y="22341"/>
                        <a:pt x="22992" y="22071"/>
                      </a:cubicBezTo>
                      <a:cubicBezTo>
                        <a:pt x="28402" y="19097"/>
                        <a:pt x="32189" y="14230"/>
                        <a:pt x="37599" y="11796"/>
                      </a:cubicBezTo>
                      <a:cubicBezTo>
                        <a:pt x="40304" y="10715"/>
                        <a:pt x="47337" y="14230"/>
                        <a:pt x="45714" y="19637"/>
                      </a:cubicBezTo>
                      <a:cubicBezTo>
                        <a:pt x="44902" y="22071"/>
                        <a:pt x="43820" y="22612"/>
                        <a:pt x="42197" y="24234"/>
                      </a:cubicBezTo>
                      <a:cubicBezTo>
                        <a:pt x="38951" y="27479"/>
                        <a:pt x="34353" y="30723"/>
                        <a:pt x="30566" y="35050"/>
                      </a:cubicBezTo>
                      <a:cubicBezTo>
                        <a:pt x="27861" y="38024"/>
                        <a:pt x="24615" y="40187"/>
                        <a:pt x="22722" y="43432"/>
                      </a:cubicBezTo>
                      <a:cubicBezTo>
                        <a:pt x="22181" y="44513"/>
                        <a:pt x="21099" y="45865"/>
                        <a:pt x="21099" y="45865"/>
                      </a:cubicBezTo>
                      <a:cubicBezTo>
                        <a:pt x="13525" y="44243"/>
                        <a:pt x="5680" y="44513"/>
                        <a:pt x="0" y="43432"/>
                      </a:cubicBezTo>
                      <a:lnTo>
                        <a:pt x="0" y="34509"/>
                      </a:lnTo>
                      <a:cubicBezTo>
                        <a:pt x="0" y="34509"/>
                        <a:pt x="5951" y="33427"/>
                        <a:pt x="7303" y="30453"/>
                      </a:cubicBezTo>
                      <a:cubicBezTo>
                        <a:pt x="7303" y="30183"/>
                        <a:pt x="7303" y="29101"/>
                        <a:pt x="6222" y="28560"/>
                      </a:cubicBezTo>
                      <a:cubicBezTo>
                        <a:pt x="5139" y="27749"/>
                        <a:pt x="3517" y="26938"/>
                        <a:pt x="2976" y="26668"/>
                      </a:cubicBezTo>
                      <a:cubicBezTo>
                        <a:pt x="8926" y="27749"/>
                        <a:pt x="12713" y="28560"/>
                        <a:pt x="18664" y="31264"/>
                      </a:cubicBezTo>
                      <a:cubicBezTo>
                        <a:pt x="18935" y="30723"/>
                        <a:pt x="18935" y="29101"/>
                        <a:pt x="18394" y="28560"/>
                      </a:cubicBezTo>
                      <a:cubicBezTo>
                        <a:pt x="17582" y="27749"/>
                        <a:pt x="17041" y="27479"/>
                        <a:pt x="15148" y="26938"/>
                      </a:cubicBezTo>
                      <a:cubicBezTo>
                        <a:pt x="11631" y="26127"/>
                        <a:pt x="1893" y="24775"/>
                        <a:pt x="1893" y="24775"/>
                      </a:cubicBezTo>
                      <a:cubicBezTo>
                        <a:pt x="1893" y="24775"/>
                        <a:pt x="6492" y="24775"/>
                        <a:pt x="10279" y="24234"/>
                      </a:cubicBezTo>
                      <a:cubicBezTo>
                        <a:pt x="12172" y="23964"/>
                        <a:pt x="13525" y="23693"/>
                        <a:pt x="14066" y="22882"/>
                      </a:cubicBezTo>
                      <a:cubicBezTo>
                        <a:pt x="14607" y="21801"/>
                        <a:pt x="13795" y="20449"/>
                        <a:pt x="12443" y="19097"/>
                      </a:cubicBezTo>
                      <a:cubicBezTo>
                        <a:pt x="11631" y="18286"/>
                        <a:pt x="10549" y="17204"/>
                        <a:pt x="10008" y="16393"/>
                      </a:cubicBezTo>
                      <a:cubicBezTo>
                        <a:pt x="9197" y="15041"/>
                        <a:pt x="7574" y="12878"/>
                        <a:pt x="5951" y="11526"/>
                      </a:cubicBezTo>
                      <a:cubicBezTo>
                        <a:pt x="4598" y="10174"/>
                        <a:pt x="1082" y="8551"/>
                        <a:pt x="1082" y="8551"/>
                      </a:cubicBezTo>
                      <a:cubicBezTo>
                        <a:pt x="1082" y="8551"/>
                        <a:pt x="541" y="3684"/>
                        <a:pt x="1352" y="1792"/>
                      </a:cubicBezTo>
                      <a:cubicBezTo>
                        <a:pt x="2164" y="440"/>
                        <a:pt x="3787" y="-371"/>
                        <a:pt x="4869" y="169"/>
                      </a:cubicBezTo>
                      <a:cubicBezTo>
                        <a:pt x="8656" y="2603"/>
                        <a:pt x="12984" y="5036"/>
                        <a:pt x="18664" y="61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43784D36-D042-2B87-82E4-1E000A28FDA8}"/>
                    </a:ext>
                  </a:extLst>
                </p:cNvPr>
                <p:cNvSpPr/>
                <p:nvPr/>
              </p:nvSpPr>
              <p:spPr>
                <a:xfrm>
                  <a:off x="6819879" y="5409994"/>
                  <a:ext cx="11090" cy="4689"/>
                </a:xfrm>
                <a:custGeom>
                  <a:avLst/>
                  <a:gdLst>
                    <a:gd name="connsiteX0" fmla="*/ 10008 w 11090"/>
                    <a:gd name="connsiteY0" fmla="*/ 2711 h 4689"/>
                    <a:gd name="connsiteX1" fmla="*/ 6762 w 11090"/>
                    <a:gd name="connsiteY1" fmla="*/ 4604 h 4689"/>
                    <a:gd name="connsiteX2" fmla="*/ 2975 w 11090"/>
                    <a:gd name="connsiteY2" fmla="*/ 1630 h 4689"/>
                    <a:gd name="connsiteX3" fmla="*/ 0 w 11090"/>
                    <a:gd name="connsiteY3" fmla="*/ 8 h 4689"/>
                    <a:gd name="connsiteX4" fmla="*/ 11090 w 11090"/>
                    <a:gd name="connsiteY4" fmla="*/ 2441 h 4689"/>
                    <a:gd name="connsiteX5" fmla="*/ 10008 w 11090"/>
                    <a:gd name="connsiteY5" fmla="*/ 2711 h 4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90" h="4689">
                      <a:moveTo>
                        <a:pt x="10008" y="2711"/>
                      </a:moveTo>
                      <a:cubicBezTo>
                        <a:pt x="8926" y="3523"/>
                        <a:pt x="8115" y="4334"/>
                        <a:pt x="6762" y="4604"/>
                      </a:cubicBezTo>
                      <a:cubicBezTo>
                        <a:pt x="4328" y="5145"/>
                        <a:pt x="4598" y="2982"/>
                        <a:pt x="2975" y="1630"/>
                      </a:cubicBezTo>
                      <a:cubicBezTo>
                        <a:pt x="1893" y="819"/>
                        <a:pt x="811" y="1900"/>
                        <a:pt x="0" y="8"/>
                      </a:cubicBezTo>
                      <a:cubicBezTo>
                        <a:pt x="3516" y="8"/>
                        <a:pt x="8385" y="-263"/>
                        <a:pt x="11090" y="2441"/>
                      </a:cubicBezTo>
                      <a:cubicBezTo>
                        <a:pt x="10820" y="2441"/>
                        <a:pt x="10279" y="2711"/>
                        <a:pt x="10008" y="2711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3E0157DB-C6CA-C287-C6AA-91345B4990D9}"/>
                    </a:ext>
                  </a:extLst>
                </p:cNvPr>
                <p:cNvSpPr/>
                <p:nvPr/>
              </p:nvSpPr>
              <p:spPr>
                <a:xfrm>
                  <a:off x="6470670" y="5511225"/>
                  <a:ext cx="61672" cy="52628"/>
                </a:xfrm>
                <a:custGeom>
                  <a:avLst/>
                  <a:gdLst>
                    <a:gd name="connsiteX0" fmla="*/ 29484 w 61672"/>
                    <a:gd name="connsiteY0" fmla="*/ 713 h 52628"/>
                    <a:gd name="connsiteX1" fmla="*/ 31918 w 61672"/>
                    <a:gd name="connsiteY1" fmla="*/ 713 h 52628"/>
                    <a:gd name="connsiteX2" fmla="*/ 61673 w 61672"/>
                    <a:gd name="connsiteY2" fmla="*/ 46139 h 52628"/>
                    <a:gd name="connsiteX3" fmla="*/ 30836 w 61672"/>
                    <a:gd name="connsiteY3" fmla="*/ 52628 h 52628"/>
                    <a:gd name="connsiteX4" fmla="*/ 0 w 61672"/>
                    <a:gd name="connsiteY4" fmla="*/ 46139 h 52628"/>
                    <a:gd name="connsiteX5" fmla="*/ 29484 w 61672"/>
                    <a:gd name="connsiteY5" fmla="*/ 713 h 52628"/>
                    <a:gd name="connsiteX6" fmla="*/ 31918 w 61672"/>
                    <a:gd name="connsiteY6" fmla="*/ 713 h 5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672" h="52628">
                      <a:moveTo>
                        <a:pt x="29484" y="713"/>
                      </a:moveTo>
                      <a:cubicBezTo>
                        <a:pt x="30295" y="-98"/>
                        <a:pt x="31107" y="-368"/>
                        <a:pt x="31918" y="713"/>
                      </a:cubicBezTo>
                      <a:lnTo>
                        <a:pt x="61673" y="46139"/>
                      </a:lnTo>
                      <a:cubicBezTo>
                        <a:pt x="52206" y="50465"/>
                        <a:pt x="41656" y="52628"/>
                        <a:pt x="30836" y="52628"/>
                      </a:cubicBezTo>
                      <a:cubicBezTo>
                        <a:pt x="19746" y="52628"/>
                        <a:pt x="9197" y="50195"/>
                        <a:pt x="0" y="46139"/>
                      </a:cubicBezTo>
                      <a:lnTo>
                        <a:pt x="29484" y="713"/>
                      </a:lnTo>
                      <a:cubicBezTo>
                        <a:pt x="30295" y="-368"/>
                        <a:pt x="31377" y="-98"/>
                        <a:pt x="31918" y="713"/>
                      </a:cubicBezTo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AA897EBF-624F-67F2-CE46-CAF71CB37FA6}"/>
                    </a:ext>
                  </a:extLst>
                </p:cNvPr>
                <p:cNvSpPr/>
                <p:nvPr/>
              </p:nvSpPr>
              <p:spPr>
                <a:xfrm>
                  <a:off x="6825778" y="5567368"/>
                  <a:ext cx="8437" cy="22239"/>
                </a:xfrm>
                <a:custGeom>
                  <a:avLst/>
                  <a:gdLst>
                    <a:gd name="connsiteX0" fmla="*/ 4380 w 8437"/>
                    <a:gd name="connsiteY0" fmla="*/ 2974 h 22239"/>
                    <a:gd name="connsiteX1" fmla="*/ 52 w 8437"/>
                    <a:gd name="connsiteY1" fmla="*/ 12708 h 22239"/>
                    <a:gd name="connsiteX2" fmla="*/ 1945 w 8437"/>
                    <a:gd name="connsiteY2" fmla="*/ 20820 h 22239"/>
                    <a:gd name="connsiteX3" fmla="*/ 5732 w 8437"/>
                    <a:gd name="connsiteY3" fmla="*/ 20820 h 22239"/>
                    <a:gd name="connsiteX4" fmla="*/ 6003 w 8437"/>
                    <a:gd name="connsiteY4" fmla="*/ 14601 h 22239"/>
                    <a:gd name="connsiteX5" fmla="*/ 8437 w 8437"/>
                    <a:gd name="connsiteY5" fmla="*/ 10816 h 22239"/>
                    <a:gd name="connsiteX6" fmla="*/ 8167 w 8437"/>
                    <a:gd name="connsiteY6" fmla="*/ 0 h 22239"/>
                    <a:gd name="connsiteX7" fmla="*/ 4380 w 8437"/>
                    <a:gd name="connsiteY7" fmla="*/ 2974 h 22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437" h="22239">
                      <a:moveTo>
                        <a:pt x="4380" y="2974"/>
                      </a:moveTo>
                      <a:cubicBezTo>
                        <a:pt x="3027" y="4597"/>
                        <a:pt x="322" y="7571"/>
                        <a:pt x="52" y="12708"/>
                      </a:cubicBezTo>
                      <a:cubicBezTo>
                        <a:pt x="-219" y="17035"/>
                        <a:pt x="593" y="18387"/>
                        <a:pt x="1945" y="20820"/>
                      </a:cubicBezTo>
                      <a:cubicBezTo>
                        <a:pt x="2757" y="22713"/>
                        <a:pt x="4921" y="22713"/>
                        <a:pt x="5732" y="20820"/>
                      </a:cubicBezTo>
                      <a:cubicBezTo>
                        <a:pt x="6273" y="19468"/>
                        <a:pt x="5462" y="17846"/>
                        <a:pt x="6003" y="14601"/>
                      </a:cubicBezTo>
                      <a:cubicBezTo>
                        <a:pt x="6544" y="12168"/>
                        <a:pt x="8437" y="10816"/>
                        <a:pt x="8437" y="10816"/>
                      </a:cubicBezTo>
                      <a:lnTo>
                        <a:pt x="8167" y="0"/>
                      </a:lnTo>
                      <a:cubicBezTo>
                        <a:pt x="8167" y="0"/>
                        <a:pt x="6544" y="811"/>
                        <a:pt x="4380" y="29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3938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dic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5867" y="366206"/>
            <a:ext cx="5324649" cy="24921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 kern="7500" cap="none" spc="0" baseline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866" y="3055741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kern="17100" cap="none" spc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1201C6-0806-24EA-42E6-7F1B139885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0638" y="5250076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4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dividuals and Famili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5867" y="366206"/>
            <a:ext cx="5324649" cy="24921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 kern="7500" cap="none" spc="0" baseline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866" y="3055741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kern="17100" cap="none" spc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76611D5-C790-E7B2-640C-7CA88C5F18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0638" y="5250076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2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usines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5867" y="366206"/>
            <a:ext cx="5324649" cy="24921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 kern="7500" cap="none" spc="0" baseline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866" y="3055741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kern="17100" cap="none" spc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54FD98-F38F-BB1A-7ECD-5943FEFD52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0638" y="5250076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42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28576" cy="6878574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5711687" y="451413"/>
            <a:ext cx="5978742" cy="58130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74320" indent="-274320" algn="l">
              <a:spcBef>
                <a:spcPts val="24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/>
              <a:buChar char="•"/>
              <a:defRPr sz="2500" b="0" i="0" kern="1200" cap="none" spc="0" normalizeH="0" baseline="0"/>
            </a:lvl1pPr>
            <a:lvl2pPr marL="548640" indent="-164592" algn="l">
              <a:buFont typeface="Arial"/>
              <a:buChar char="•"/>
              <a:defRPr baseline="0"/>
            </a:lvl2pPr>
          </a:lstStyle>
          <a:p>
            <a:r>
              <a:rPr lang="en-US" dirty="0"/>
              <a:t>Item Number One</a:t>
            </a:r>
          </a:p>
          <a:p>
            <a:pPr lvl="1"/>
            <a:r>
              <a:rPr lang="en-US" dirty="0"/>
              <a:t>Item Number One</a:t>
            </a:r>
          </a:p>
          <a:p>
            <a:r>
              <a:rPr lang="en-US" dirty="0"/>
              <a:t>Item Number Two</a:t>
            </a:r>
          </a:p>
          <a:p>
            <a:pPr lvl="1"/>
            <a:r>
              <a:rPr lang="en-US" dirty="0"/>
              <a:t>Item Number Two</a:t>
            </a:r>
          </a:p>
          <a:p>
            <a:r>
              <a:rPr lang="en-US" dirty="0"/>
              <a:t>Item Number Three</a:t>
            </a:r>
          </a:p>
          <a:p>
            <a:pPr lvl="1"/>
            <a:r>
              <a:rPr lang="en-US" dirty="0"/>
              <a:t>Item Number Three</a:t>
            </a:r>
          </a:p>
          <a:p>
            <a:r>
              <a:rPr lang="en-US" dirty="0"/>
              <a:t>Item Number Four</a:t>
            </a:r>
          </a:p>
          <a:p>
            <a:pPr lvl="1"/>
            <a:r>
              <a:rPr lang="en-US" dirty="0"/>
              <a:t>Item Number Four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9322" y="6523880"/>
            <a:ext cx="470152" cy="20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sz="16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39048BA-624A-22BF-037E-585F3E66F0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152" y="5250077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3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and Vi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AE6B0-7913-6046-91FA-F5621963E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B20C0F7-2C71-C641-B253-0965CD615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118" y="6541250"/>
            <a:ext cx="497773" cy="20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sz="1600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4D43BBC-56EF-C545-97F3-3175EF7992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1569" y="6552008"/>
            <a:ext cx="3149600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7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Confidential — Do Not Distribute</a:t>
            </a:r>
            <a:endParaRPr lang="en-US" altLang="en-US" sz="28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4239658-033E-55C4-B4D3-44CD87E20E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2320" y="5971465"/>
            <a:ext cx="1347562" cy="7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30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0185" y="2710426"/>
            <a:ext cx="8273179" cy="115214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1" i="0" kern="11500" cap="none" spc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aphic 46">
            <a:extLst>
              <a:ext uri="{FF2B5EF4-FFF2-40B4-BE49-F238E27FC236}">
                <a16:creationId xmlns:a16="http://schemas.microsoft.com/office/drawing/2014/main" id="{CBD10DC5-7D38-B14A-0433-E6AA12AEC7A1}"/>
              </a:ext>
            </a:extLst>
          </p:cNvPr>
          <p:cNvGrpSpPr/>
          <p:nvPr userDrawn="1"/>
        </p:nvGrpSpPr>
        <p:grpSpPr>
          <a:xfrm>
            <a:off x="9258828" y="2708186"/>
            <a:ext cx="2183966" cy="1146896"/>
            <a:chOff x="5089525" y="5257772"/>
            <a:chExt cx="1926192" cy="1011528"/>
          </a:xfrm>
        </p:grpSpPr>
        <p:grpSp>
          <p:nvGrpSpPr>
            <p:cNvPr id="4" name="Graphic 46">
              <a:extLst>
                <a:ext uri="{FF2B5EF4-FFF2-40B4-BE49-F238E27FC236}">
                  <a16:creationId xmlns:a16="http://schemas.microsoft.com/office/drawing/2014/main" id="{A8E5C2CB-FCAB-75AE-E17E-78A5A886DCC7}"/>
                </a:ext>
              </a:extLst>
            </p:cNvPr>
            <p:cNvGrpSpPr/>
            <p:nvPr/>
          </p:nvGrpSpPr>
          <p:grpSpPr>
            <a:xfrm>
              <a:off x="5172566" y="5785302"/>
              <a:ext cx="1843150" cy="483998"/>
              <a:chOff x="5172566" y="5785302"/>
              <a:chExt cx="1843150" cy="483998"/>
            </a:xfrm>
            <a:solidFill>
              <a:srgbClr val="010201"/>
            </a:solidFill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F4367AF-575C-88FD-41C6-B76732BCFB15}"/>
                  </a:ext>
                </a:extLst>
              </p:cNvPr>
              <p:cNvSpPr/>
              <p:nvPr/>
            </p:nvSpPr>
            <p:spPr>
              <a:xfrm>
                <a:off x="5172566" y="5789899"/>
                <a:ext cx="280502" cy="475886"/>
              </a:xfrm>
              <a:custGeom>
                <a:avLst/>
                <a:gdLst>
                  <a:gd name="connsiteX0" fmla="*/ 81419 w 280502"/>
                  <a:gd name="connsiteY0" fmla="*/ 0 h 475886"/>
                  <a:gd name="connsiteX1" fmla="*/ 139846 w 280502"/>
                  <a:gd name="connsiteY1" fmla="*/ 424512 h 475886"/>
                  <a:gd name="connsiteX2" fmla="*/ 200707 w 280502"/>
                  <a:gd name="connsiteY2" fmla="*/ 0 h 475886"/>
                  <a:gd name="connsiteX3" fmla="*/ 280503 w 280502"/>
                  <a:gd name="connsiteY3" fmla="*/ 0 h 475886"/>
                  <a:gd name="connsiteX4" fmla="*/ 280503 w 280502"/>
                  <a:gd name="connsiteY4" fmla="*/ 475886 h 475886"/>
                  <a:gd name="connsiteX5" fmla="*/ 233166 w 280502"/>
                  <a:gd name="connsiteY5" fmla="*/ 475886 h 475886"/>
                  <a:gd name="connsiteX6" fmla="*/ 233166 w 280502"/>
                  <a:gd name="connsiteY6" fmla="*/ 35151 h 475886"/>
                  <a:gd name="connsiteX7" fmla="*/ 171494 w 280502"/>
                  <a:gd name="connsiteY7" fmla="*/ 475886 h 475886"/>
                  <a:gd name="connsiteX8" fmla="*/ 106575 w 280502"/>
                  <a:gd name="connsiteY8" fmla="*/ 475886 h 475886"/>
                  <a:gd name="connsiteX9" fmla="*/ 47337 w 280502"/>
                  <a:gd name="connsiteY9" fmla="*/ 35151 h 475886"/>
                  <a:gd name="connsiteX10" fmla="*/ 47337 w 280502"/>
                  <a:gd name="connsiteY10" fmla="*/ 475886 h 475886"/>
                  <a:gd name="connsiteX11" fmla="*/ 0 w 280502"/>
                  <a:gd name="connsiteY11" fmla="*/ 475886 h 475886"/>
                  <a:gd name="connsiteX12" fmla="*/ 0 w 280502"/>
                  <a:gd name="connsiteY12" fmla="*/ 0 h 475886"/>
                  <a:gd name="connsiteX13" fmla="*/ 81419 w 280502"/>
                  <a:gd name="connsiteY13" fmla="*/ 0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0502" h="475886">
                    <a:moveTo>
                      <a:pt x="81419" y="0"/>
                    </a:moveTo>
                    <a:lnTo>
                      <a:pt x="139846" y="424512"/>
                    </a:lnTo>
                    <a:lnTo>
                      <a:pt x="200707" y="0"/>
                    </a:lnTo>
                    <a:lnTo>
                      <a:pt x="280503" y="0"/>
                    </a:lnTo>
                    <a:lnTo>
                      <a:pt x="280503" y="475886"/>
                    </a:lnTo>
                    <a:lnTo>
                      <a:pt x="233166" y="475886"/>
                    </a:lnTo>
                    <a:lnTo>
                      <a:pt x="233166" y="35151"/>
                    </a:lnTo>
                    <a:lnTo>
                      <a:pt x="171494" y="475886"/>
                    </a:lnTo>
                    <a:lnTo>
                      <a:pt x="106575" y="475886"/>
                    </a:lnTo>
                    <a:lnTo>
                      <a:pt x="47337" y="35151"/>
                    </a:lnTo>
                    <a:lnTo>
                      <a:pt x="47337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81419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8729CA91-05E3-AB30-343C-D6A8ACC43714}"/>
                  </a:ext>
                </a:extLst>
              </p:cNvPr>
              <p:cNvSpPr/>
              <p:nvPr/>
            </p:nvSpPr>
            <p:spPr>
              <a:xfrm>
                <a:off x="5529078" y="5789899"/>
                <a:ext cx="139304" cy="475886"/>
              </a:xfrm>
              <a:custGeom>
                <a:avLst/>
                <a:gdLst>
                  <a:gd name="connsiteX0" fmla="*/ 138493 w 139304"/>
                  <a:gd name="connsiteY0" fmla="*/ 0 h 475886"/>
                  <a:gd name="connsiteX1" fmla="*/ 138493 w 139304"/>
                  <a:gd name="connsiteY1" fmla="*/ 37584 h 475886"/>
                  <a:gd name="connsiteX2" fmla="*/ 52205 w 139304"/>
                  <a:gd name="connsiteY2" fmla="*/ 37584 h 475886"/>
                  <a:gd name="connsiteX3" fmla="*/ 52205 w 139304"/>
                  <a:gd name="connsiteY3" fmla="*/ 210363 h 475886"/>
                  <a:gd name="connsiteX4" fmla="*/ 134436 w 139304"/>
                  <a:gd name="connsiteY4" fmla="*/ 210363 h 475886"/>
                  <a:gd name="connsiteX5" fmla="*/ 134436 w 139304"/>
                  <a:gd name="connsiteY5" fmla="*/ 247948 h 475886"/>
                  <a:gd name="connsiteX6" fmla="*/ 52205 w 139304"/>
                  <a:gd name="connsiteY6" fmla="*/ 247948 h 475886"/>
                  <a:gd name="connsiteX7" fmla="*/ 52205 w 139304"/>
                  <a:gd name="connsiteY7" fmla="*/ 438302 h 475886"/>
                  <a:gd name="connsiteX8" fmla="*/ 139305 w 139304"/>
                  <a:gd name="connsiteY8" fmla="*/ 438302 h 475886"/>
                  <a:gd name="connsiteX9" fmla="*/ 139305 w 139304"/>
                  <a:gd name="connsiteY9" fmla="*/ 475886 h 475886"/>
                  <a:gd name="connsiteX10" fmla="*/ 0 w 139304"/>
                  <a:gd name="connsiteY10" fmla="*/ 475886 h 475886"/>
                  <a:gd name="connsiteX11" fmla="*/ 0 w 139304"/>
                  <a:gd name="connsiteY11" fmla="*/ 0 h 475886"/>
                  <a:gd name="connsiteX12" fmla="*/ 138493 w 139304"/>
                  <a:gd name="connsiteY12" fmla="*/ 0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9304" h="475886">
                    <a:moveTo>
                      <a:pt x="138493" y="0"/>
                    </a:moveTo>
                    <a:lnTo>
                      <a:pt x="138493" y="37584"/>
                    </a:lnTo>
                    <a:lnTo>
                      <a:pt x="52205" y="37584"/>
                    </a:lnTo>
                    <a:lnTo>
                      <a:pt x="52205" y="210363"/>
                    </a:lnTo>
                    <a:lnTo>
                      <a:pt x="134436" y="210363"/>
                    </a:lnTo>
                    <a:lnTo>
                      <a:pt x="134436" y="247948"/>
                    </a:lnTo>
                    <a:lnTo>
                      <a:pt x="52205" y="247948"/>
                    </a:lnTo>
                    <a:lnTo>
                      <a:pt x="52205" y="438302"/>
                    </a:lnTo>
                    <a:lnTo>
                      <a:pt x="139305" y="438302"/>
                    </a:lnTo>
                    <a:lnTo>
                      <a:pt x="139305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138493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0C2A433F-1AF5-9AE1-C5B5-8641B545EE8F}"/>
                  </a:ext>
                </a:extLst>
              </p:cNvPr>
              <p:cNvSpPr/>
              <p:nvPr/>
            </p:nvSpPr>
            <p:spPr>
              <a:xfrm>
                <a:off x="5735466" y="5789629"/>
                <a:ext cx="177985" cy="475886"/>
              </a:xfrm>
              <a:custGeom>
                <a:avLst/>
                <a:gdLst>
                  <a:gd name="connsiteX0" fmla="*/ 88722 w 177985"/>
                  <a:gd name="connsiteY0" fmla="*/ 270 h 475886"/>
                  <a:gd name="connsiteX1" fmla="*/ 157428 w 177985"/>
                  <a:gd name="connsiteY1" fmla="*/ 18657 h 475886"/>
                  <a:gd name="connsiteX2" fmla="*/ 177985 w 177985"/>
                  <a:gd name="connsiteY2" fmla="*/ 76520 h 475886"/>
                  <a:gd name="connsiteX3" fmla="*/ 177985 w 177985"/>
                  <a:gd name="connsiteY3" fmla="*/ 402070 h 475886"/>
                  <a:gd name="connsiteX4" fmla="*/ 156616 w 177985"/>
                  <a:gd name="connsiteY4" fmla="*/ 456689 h 475886"/>
                  <a:gd name="connsiteX5" fmla="*/ 83853 w 177985"/>
                  <a:gd name="connsiteY5" fmla="*/ 475886 h 475886"/>
                  <a:gd name="connsiteX6" fmla="*/ 0 w 177985"/>
                  <a:gd name="connsiteY6" fmla="*/ 475886 h 475886"/>
                  <a:gd name="connsiteX7" fmla="*/ 0 w 177985"/>
                  <a:gd name="connsiteY7" fmla="*/ 0 h 475886"/>
                  <a:gd name="connsiteX8" fmla="*/ 88722 w 177985"/>
                  <a:gd name="connsiteY8" fmla="*/ 0 h 475886"/>
                  <a:gd name="connsiteX9" fmla="*/ 52476 w 177985"/>
                  <a:gd name="connsiteY9" fmla="*/ 438302 h 475886"/>
                  <a:gd name="connsiteX10" fmla="*/ 73034 w 177985"/>
                  <a:gd name="connsiteY10" fmla="*/ 438302 h 475886"/>
                  <a:gd name="connsiteX11" fmla="*/ 114690 w 177985"/>
                  <a:gd name="connsiteY11" fmla="*/ 430731 h 475886"/>
                  <a:gd name="connsiteX12" fmla="*/ 126050 w 177985"/>
                  <a:gd name="connsiteY12" fmla="*/ 400177 h 475886"/>
                  <a:gd name="connsiteX13" fmla="*/ 126050 w 177985"/>
                  <a:gd name="connsiteY13" fmla="*/ 74628 h 475886"/>
                  <a:gd name="connsiteX14" fmla="*/ 116583 w 177985"/>
                  <a:gd name="connsiteY14" fmla="*/ 45696 h 475886"/>
                  <a:gd name="connsiteX15" fmla="*/ 80878 w 177985"/>
                  <a:gd name="connsiteY15" fmla="*/ 37855 h 475886"/>
                  <a:gd name="connsiteX16" fmla="*/ 52476 w 177985"/>
                  <a:gd name="connsiteY16" fmla="*/ 37855 h 475886"/>
                  <a:gd name="connsiteX17" fmla="*/ 52476 w 177985"/>
                  <a:gd name="connsiteY17" fmla="*/ 438302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7985" h="475886">
                    <a:moveTo>
                      <a:pt x="88722" y="270"/>
                    </a:moveTo>
                    <a:cubicBezTo>
                      <a:pt x="120911" y="270"/>
                      <a:pt x="143903" y="6489"/>
                      <a:pt x="157428" y="18657"/>
                    </a:cubicBezTo>
                    <a:cubicBezTo>
                      <a:pt x="171223" y="31095"/>
                      <a:pt x="177985" y="50293"/>
                      <a:pt x="177985" y="76520"/>
                    </a:cubicBezTo>
                    <a:lnTo>
                      <a:pt x="177985" y="402070"/>
                    </a:lnTo>
                    <a:cubicBezTo>
                      <a:pt x="177985" y="425864"/>
                      <a:pt x="170953" y="443980"/>
                      <a:pt x="156616" y="456689"/>
                    </a:cubicBezTo>
                    <a:cubicBezTo>
                      <a:pt x="142280" y="469397"/>
                      <a:pt x="118206" y="475886"/>
                      <a:pt x="83853" y="475886"/>
                    </a:cubicBezTo>
                    <a:lnTo>
                      <a:pt x="0" y="475886"/>
                    </a:lnTo>
                    <a:lnTo>
                      <a:pt x="0" y="0"/>
                    </a:lnTo>
                    <a:lnTo>
                      <a:pt x="88722" y="0"/>
                    </a:lnTo>
                    <a:close/>
                    <a:moveTo>
                      <a:pt x="52476" y="438302"/>
                    </a:moveTo>
                    <a:lnTo>
                      <a:pt x="73034" y="438302"/>
                    </a:lnTo>
                    <a:cubicBezTo>
                      <a:pt x="93050" y="438302"/>
                      <a:pt x="106845" y="435869"/>
                      <a:pt x="114690" y="430731"/>
                    </a:cubicBezTo>
                    <a:cubicBezTo>
                      <a:pt x="122264" y="425594"/>
                      <a:pt x="126050" y="415589"/>
                      <a:pt x="126050" y="400177"/>
                    </a:cubicBezTo>
                    <a:lnTo>
                      <a:pt x="126050" y="74628"/>
                    </a:lnTo>
                    <a:cubicBezTo>
                      <a:pt x="126050" y="60567"/>
                      <a:pt x="122805" y="50833"/>
                      <a:pt x="116583" y="45696"/>
                    </a:cubicBezTo>
                    <a:cubicBezTo>
                      <a:pt x="110362" y="40558"/>
                      <a:pt x="98460" y="37855"/>
                      <a:pt x="80878" y="37855"/>
                    </a:cubicBezTo>
                    <a:lnTo>
                      <a:pt x="52476" y="37855"/>
                    </a:lnTo>
                    <a:lnTo>
                      <a:pt x="52476" y="43830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9E58EA7-0369-91F0-93D8-AC0F97DCF553}"/>
                  </a:ext>
                </a:extLst>
              </p:cNvPr>
              <p:cNvSpPr/>
              <p:nvPr/>
            </p:nvSpPr>
            <p:spPr>
              <a:xfrm>
                <a:off x="5996763" y="5789899"/>
                <a:ext cx="52205" cy="475886"/>
              </a:xfrm>
              <a:custGeom>
                <a:avLst/>
                <a:gdLst>
                  <a:gd name="connsiteX0" fmla="*/ 52206 w 52205"/>
                  <a:gd name="connsiteY0" fmla="*/ 0 h 475886"/>
                  <a:gd name="connsiteX1" fmla="*/ 52206 w 52205"/>
                  <a:gd name="connsiteY1" fmla="*/ 475886 h 475886"/>
                  <a:gd name="connsiteX2" fmla="*/ 0 w 52205"/>
                  <a:gd name="connsiteY2" fmla="*/ 475886 h 475886"/>
                  <a:gd name="connsiteX3" fmla="*/ 0 w 52205"/>
                  <a:gd name="connsiteY3" fmla="*/ 0 h 475886"/>
                  <a:gd name="connsiteX4" fmla="*/ 52206 w 52205"/>
                  <a:gd name="connsiteY4" fmla="*/ 0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05" h="475886">
                    <a:moveTo>
                      <a:pt x="52206" y="0"/>
                    </a:moveTo>
                    <a:lnTo>
                      <a:pt x="52206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52206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1E7D6D01-AC90-B88F-F99E-BD022B890E36}"/>
                  </a:ext>
                </a:extLst>
              </p:cNvPr>
              <p:cNvSpPr/>
              <p:nvPr/>
            </p:nvSpPr>
            <p:spPr>
              <a:xfrm>
                <a:off x="6128765" y="5785302"/>
                <a:ext cx="163108" cy="483998"/>
              </a:xfrm>
              <a:custGeom>
                <a:avLst/>
                <a:gdLst>
                  <a:gd name="connsiteX0" fmla="*/ 163108 w 163108"/>
                  <a:gd name="connsiteY0" fmla="*/ 128435 h 483998"/>
                  <a:gd name="connsiteX1" fmla="*/ 110903 w 163108"/>
                  <a:gd name="connsiteY1" fmla="*/ 128435 h 483998"/>
                  <a:gd name="connsiteX2" fmla="*/ 110903 w 163108"/>
                  <a:gd name="connsiteY2" fmla="*/ 67057 h 483998"/>
                  <a:gd name="connsiteX3" fmla="*/ 83312 w 163108"/>
                  <a:gd name="connsiteY3" fmla="*/ 34880 h 483998"/>
                  <a:gd name="connsiteX4" fmla="*/ 52476 w 163108"/>
                  <a:gd name="connsiteY4" fmla="*/ 71113 h 483998"/>
                  <a:gd name="connsiteX5" fmla="*/ 52476 w 163108"/>
                  <a:gd name="connsiteY5" fmla="*/ 419104 h 483998"/>
                  <a:gd name="connsiteX6" fmla="*/ 57886 w 163108"/>
                  <a:gd name="connsiteY6" fmla="*/ 440465 h 483998"/>
                  <a:gd name="connsiteX7" fmla="*/ 79255 w 163108"/>
                  <a:gd name="connsiteY7" fmla="*/ 449388 h 483998"/>
                  <a:gd name="connsiteX8" fmla="*/ 103329 w 163108"/>
                  <a:gd name="connsiteY8" fmla="*/ 440736 h 483998"/>
                  <a:gd name="connsiteX9" fmla="*/ 110903 w 163108"/>
                  <a:gd name="connsiteY9" fmla="*/ 416941 h 483998"/>
                  <a:gd name="connsiteX10" fmla="*/ 110903 w 163108"/>
                  <a:gd name="connsiteY10" fmla="*/ 349614 h 483998"/>
                  <a:gd name="connsiteX11" fmla="*/ 163108 w 163108"/>
                  <a:gd name="connsiteY11" fmla="*/ 349614 h 483998"/>
                  <a:gd name="connsiteX12" fmla="*/ 163108 w 163108"/>
                  <a:gd name="connsiteY12" fmla="*/ 414778 h 483998"/>
                  <a:gd name="connsiteX13" fmla="*/ 142551 w 163108"/>
                  <a:gd name="connsiteY13" fmla="*/ 465612 h 483998"/>
                  <a:gd name="connsiteX14" fmla="*/ 80878 w 163108"/>
                  <a:gd name="connsiteY14" fmla="*/ 483998 h 483998"/>
                  <a:gd name="connsiteX15" fmla="*/ 20287 w 163108"/>
                  <a:gd name="connsiteY15" fmla="*/ 466423 h 483998"/>
                  <a:gd name="connsiteX16" fmla="*/ 0 w 163108"/>
                  <a:gd name="connsiteY16" fmla="*/ 416671 h 483998"/>
                  <a:gd name="connsiteX17" fmla="*/ 0 w 163108"/>
                  <a:gd name="connsiteY17" fmla="*/ 63271 h 483998"/>
                  <a:gd name="connsiteX18" fmla="*/ 19746 w 163108"/>
                  <a:gd name="connsiteY18" fmla="*/ 18386 h 483998"/>
                  <a:gd name="connsiteX19" fmla="*/ 79796 w 163108"/>
                  <a:gd name="connsiteY19" fmla="*/ 0 h 483998"/>
                  <a:gd name="connsiteX20" fmla="*/ 142010 w 163108"/>
                  <a:gd name="connsiteY20" fmla="*/ 18386 h 483998"/>
                  <a:gd name="connsiteX21" fmla="*/ 163108 w 163108"/>
                  <a:gd name="connsiteY21" fmla="*/ 69761 h 483998"/>
                  <a:gd name="connsiteX22" fmla="*/ 163108 w 163108"/>
                  <a:gd name="connsiteY22" fmla="*/ 128435 h 48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3108" h="483998">
                    <a:moveTo>
                      <a:pt x="163108" y="128435"/>
                    </a:moveTo>
                    <a:lnTo>
                      <a:pt x="110903" y="128435"/>
                    </a:lnTo>
                    <a:lnTo>
                      <a:pt x="110903" y="67057"/>
                    </a:lnTo>
                    <a:cubicBezTo>
                      <a:pt x="110903" y="45425"/>
                      <a:pt x="101706" y="34880"/>
                      <a:pt x="83312" y="34880"/>
                    </a:cubicBezTo>
                    <a:cubicBezTo>
                      <a:pt x="62755" y="34880"/>
                      <a:pt x="52476" y="47048"/>
                      <a:pt x="52476" y="71113"/>
                    </a:cubicBezTo>
                    <a:lnTo>
                      <a:pt x="52476" y="419104"/>
                    </a:lnTo>
                    <a:cubicBezTo>
                      <a:pt x="52476" y="427487"/>
                      <a:pt x="54369" y="434517"/>
                      <a:pt x="57886" y="440465"/>
                    </a:cubicBezTo>
                    <a:cubicBezTo>
                      <a:pt x="61673" y="446414"/>
                      <a:pt x="68706" y="449388"/>
                      <a:pt x="79255" y="449388"/>
                    </a:cubicBezTo>
                    <a:cubicBezTo>
                      <a:pt x="90345" y="449388"/>
                      <a:pt x="98460" y="446414"/>
                      <a:pt x="103329" y="440736"/>
                    </a:cubicBezTo>
                    <a:cubicBezTo>
                      <a:pt x="108468" y="435057"/>
                      <a:pt x="110903" y="427216"/>
                      <a:pt x="110903" y="416941"/>
                    </a:cubicBezTo>
                    <a:lnTo>
                      <a:pt x="110903" y="349614"/>
                    </a:lnTo>
                    <a:lnTo>
                      <a:pt x="163108" y="349614"/>
                    </a:lnTo>
                    <a:lnTo>
                      <a:pt x="163108" y="414778"/>
                    </a:lnTo>
                    <a:cubicBezTo>
                      <a:pt x="163108" y="436409"/>
                      <a:pt x="156346" y="453174"/>
                      <a:pt x="142551" y="465612"/>
                    </a:cubicBezTo>
                    <a:cubicBezTo>
                      <a:pt x="128755" y="477779"/>
                      <a:pt x="108198" y="483998"/>
                      <a:pt x="80878" y="483998"/>
                    </a:cubicBezTo>
                    <a:cubicBezTo>
                      <a:pt x="54099" y="483998"/>
                      <a:pt x="33812" y="478049"/>
                      <a:pt x="20287" y="466423"/>
                    </a:cubicBezTo>
                    <a:cubicBezTo>
                      <a:pt x="6762" y="454796"/>
                      <a:pt x="0" y="438302"/>
                      <a:pt x="0" y="416671"/>
                    </a:cubicBezTo>
                    <a:lnTo>
                      <a:pt x="0" y="63271"/>
                    </a:lnTo>
                    <a:cubicBezTo>
                      <a:pt x="0" y="45696"/>
                      <a:pt x="6492" y="30824"/>
                      <a:pt x="19746" y="18386"/>
                    </a:cubicBezTo>
                    <a:cubicBezTo>
                      <a:pt x="33000" y="6219"/>
                      <a:pt x="53017" y="0"/>
                      <a:pt x="79796" y="0"/>
                    </a:cubicBezTo>
                    <a:cubicBezTo>
                      <a:pt x="107116" y="0"/>
                      <a:pt x="127944" y="6219"/>
                      <a:pt x="142010" y="18386"/>
                    </a:cubicBezTo>
                    <a:cubicBezTo>
                      <a:pt x="156075" y="30824"/>
                      <a:pt x="163108" y="47859"/>
                      <a:pt x="163108" y="69761"/>
                    </a:cubicBezTo>
                    <a:lnTo>
                      <a:pt x="163108" y="128435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4D17889-C3AF-2AA5-4AAC-806A76D797D9}"/>
                  </a:ext>
                </a:extLst>
              </p:cNvPr>
              <p:cNvSpPr/>
              <p:nvPr/>
            </p:nvSpPr>
            <p:spPr>
              <a:xfrm>
                <a:off x="6320275" y="5789899"/>
                <a:ext cx="239658" cy="475886"/>
              </a:xfrm>
              <a:custGeom>
                <a:avLst/>
                <a:gdLst>
                  <a:gd name="connsiteX0" fmla="*/ 157428 w 239658"/>
                  <a:gd name="connsiteY0" fmla="*/ 0 h 475886"/>
                  <a:gd name="connsiteX1" fmla="*/ 239658 w 239658"/>
                  <a:gd name="connsiteY1" fmla="*/ 475886 h 475886"/>
                  <a:gd name="connsiteX2" fmla="*/ 187453 w 239658"/>
                  <a:gd name="connsiteY2" fmla="*/ 475886 h 475886"/>
                  <a:gd name="connsiteX3" fmla="*/ 165272 w 239658"/>
                  <a:gd name="connsiteY3" fmla="*/ 343395 h 475886"/>
                  <a:gd name="connsiteX4" fmla="*/ 72763 w 239658"/>
                  <a:gd name="connsiteY4" fmla="*/ 343395 h 475886"/>
                  <a:gd name="connsiteX5" fmla="*/ 52205 w 239658"/>
                  <a:gd name="connsiteY5" fmla="*/ 475886 h 475886"/>
                  <a:gd name="connsiteX6" fmla="*/ 0 w 239658"/>
                  <a:gd name="connsiteY6" fmla="*/ 475886 h 475886"/>
                  <a:gd name="connsiteX7" fmla="*/ 85476 w 239658"/>
                  <a:gd name="connsiteY7" fmla="*/ 0 h 475886"/>
                  <a:gd name="connsiteX8" fmla="*/ 157428 w 239658"/>
                  <a:gd name="connsiteY8" fmla="*/ 0 h 475886"/>
                  <a:gd name="connsiteX9" fmla="*/ 78443 w 239658"/>
                  <a:gd name="connsiteY9" fmla="*/ 306893 h 475886"/>
                  <a:gd name="connsiteX10" fmla="*/ 159862 w 239658"/>
                  <a:gd name="connsiteY10" fmla="*/ 306893 h 475886"/>
                  <a:gd name="connsiteX11" fmla="*/ 121182 w 239658"/>
                  <a:gd name="connsiteY11" fmla="*/ 32988 h 475886"/>
                  <a:gd name="connsiteX12" fmla="*/ 78443 w 239658"/>
                  <a:gd name="connsiteY12" fmla="*/ 306893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9658" h="475886">
                    <a:moveTo>
                      <a:pt x="157428" y="0"/>
                    </a:moveTo>
                    <a:lnTo>
                      <a:pt x="239658" y="475886"/>
                    </a:lnTo>
                    <a:lnTo>
                      <a:pt x="187453" y="475886"/>
                    </a:lnTo>
                    <a:lnTo>
                      <a:pt x="165272" y="343395"/>
                    </a:lnTo>
                    <a:lnTo>
                      <a:pt x="72763" y="343395"/>
                    </a:lnTo>
                    <a:lnTo>
                      <a:pt x="52205" y="475886"/>
                    </a:lnTo>
                    <a:lnTo>
                      <a:pt x="0" y="475886"/>
                    </a:lnTo>
                    <a:lnTo>
                      <a:pt x="85476" y="0"/>
                    </a:lnTo>
                    <a:lnTo>
                      <a:pt x="157428" y="0"/>
                    </a:lnTo>
                    <a:close/>
                    <a:moveTo>
                      <a:pt x="78443" y="306893"/>
                    </a:moveTo>
                    <a:lnTo>
                      <a:pt x="159862" y="306893"/>
                    </a:lnTo>
                    <a:lnTo>
                      <a:pt x="121182" y="32988"/>
                    </a:lnTo>
                    <a:lnTo>
                      <a:pt x="78443" y="306893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2A179F0-7E33-749E-44C4-88D0AF2939D4}"/>
                  </a:ext>
                </a:extLst>
              </p:cNvPr>
              <p:cNvSpPr/>
              <p:nvPr/>
            </p:nvSpPr>
            <p:spPr>
              <a:xfrm>
                <a:off x="6613762" y="5789899"/>
                <a:ext cx="179067" cy="475886"/>
              </a:xfrm>
              <a:custGeom>
                <a:avLst/>
                <a:gdLst>
                  <a:gd name="connsiteX0" fmla="*/ 108468 w 179067"/>
                  <a:gd name="connsiteY0" fmla="*/ 0 h 475886"/>
                  <a:gd name="connsiteX1" fmla="*/ 159592 w 179067"/>
                  <a:gd name="connsiteY1" fmla="*/ 16223 h 475886"/>
                  <a:gd name="connsiteX2" fmla="*/ 175010 w 179067"/>
                  <a:gd name="connsiteY2" fmla="*/ 58675 h 475886"/>
                  <a:gd name="connsiteX3" fmla="*/ 175010 w 179067"/>
                  <a:gd name="connsiteY3" fmla="*/ 177917 h 475886"/>
                  <a:gd name="connsiteX4" fmla="*/ 162838 w 179067"/>
                  <a:gd name="connsiteY4" fmla="*/ 213878 h 475886"/>
                  <a:gd name="connsiteX5" fmla="*/ 120641 w 179067"/>
                  <a:gd name="connsiteY5" fmla="*/ 228750 h 475886"/>
                  <a:gd name="connsiteX6" fmla="*/ 165272 w 179067"/>
                  <a:gd name="connsiteY6" fmla="*/ 240647 h 475886"/>
                  <a:gd name="connsiteX7" fmla="*/ 179067 w 179067"/>
                  <a:gd name="connsiteY7" fmla="*/ 284180 h 475886"/>
                  <a:gd name="connsiteX8" fmla="*/ 179067 w 179067"/>
                  <a:gd name="connsiteY8" fmla="*/ 475886 h 475886"/>
                  <a:gd name="connsiteX9" fmla="*/ 125780 w 179067"/>
                  <a:gd name="connsiteY9" fmla="*/ 475886 h 475886"/>
                  <a:gd name="connsiteX10" fmla="*/ 125780 w 179067"/>
                  <a:gd name="connsiteY10" fmla="*/ 273635 h 475886"/>
                  <a:gd name="connsiteX11" fmla="*/ 91698 w 179067"/>
                  <a:gd name="connsiteY11" fmla="*/ 247136 h 475886"/>
                  <a:gd name="connsiteX12" fmla="*/ 52205 w 179067"/>
                  <a:gd name="connsiteY12" fmla="*/ 247136 h 475886"/>
                  <a:gd name="connsiteX13" fmla="*/ 52205 w 179067"/>
                  <a:gd name="connsiteY13" fmla="*/ 475886 h 475886"/>
                  <a:gd name="connsiteX14" fmla="*/ 0 w 179067"/>
                  <a:gd name="connsiteY14" fmla="*/ 475886 h 475886"/>
                  <a:gd name="connsiteX15" fmla="*/ 0 w 179067"/>
                  <a:gd name="connsiteY15" fmla="*/ 0 h 475886"/>
                  <a:gd name="connsiteX16" fmla="*/ 108468 w 179067"/>
                  <a:gd name="connsiteY16" fmla="*/ 0 h 475886"/>
                  <a:gd name="connsiteX17" fmla="*/ 52205 w 179067"/>
                  <a:gd name="connsiteY17" fmla="*/ 209552 h 475886"/>
                  <a:gd name="connsiteX18" fmla="*/ 84665 w 179067"/>
                  <a:gd name="connsiteY18" fmla="*/ 209552 h 475886"/>
                  <a:gd name="connsiteX19" fmla="*/ 115231 w 179067"/>
                  <a:gd name="connsiteY19" fmla="*/ 201981 h 475886"/>
                  <a:gd name="connsiteX20" fmla="*/ 122805 w 179067"/>
                  <a:gd name="connsiteY20" fmla="*/ 177917 h 475886"/>
                  <a:gd name="connsiteX21" fmla="*/ 122805 w 179067"/>
                  <a:gd name="connsiteY21" fmla="*/ 69220 h 475886"/>
                  <a:gd name="connsiteX22" fmla="*/ 117395 w 179067"/>
                  <a:gd name="connsiteY22" fmla="*/ 45426 h 475886"/>
                  <a:gd name="connsiteX23" fmla="*/ 91968 w 179067"/>
                  <a:gd name="connsiteY23" fmla="*/ 37584 h 475886"/>
                  <a:gd name="connsiteX24" fmla="*/ 52476 w 179067"/>
                  <a:gd name="connsiteY24" fmla="*/ 37584 h 475886"/>
                  <a:gd name="connsiteX25" fmla="*/ 52476 w 179067"/>
                  <a:gd name="connsiteY25" fmla="*/ 209552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9067" h="475886">
                    <a:moveTo>
                      <a:pt x="108468" y="0"/>
                    </a:moveTo>
                    <a:cubicBezTo>
                      <a:pt x="132272" y="0"/>
                      <a:pt x="149313" y="5408"/>
                      <a:pt x="159592" y="16223"/>
                    </a:cubicBezTo>
                    <a:cubicBezTo>
                      <a:pt x="169871" y="27039"/>
                      <a:pt x="175010" y="41099"/>
                      <a:pt x="175010" y="58675"/>
                    </a:cubicBezTo>
                    <a:lnTo>
                      <a:pt x="175010" y="177917"/>
                    </a:lnTo>
                    <a:cubicBezTo>
                      <a:pt x="175010" y="193329"/>
                      <a:pt x="170953" y="205226"/>
                      <a:pt x="162838" y="213878"/>
                    </a:cubicBezTo>
                    <a:cubicBezTo>
                      <a:pt x="154723" y="222531"/>
                      <a:pt x="140657" y="227398"/>
                      <a:pt x="120641" y="228750"/>
                    </a:cubicBezTo>
                    <a:cubicBezTo>
                      <a:pt x="141198" y="228750"/>
                      <a:pt x="156075" y="232806"/>
                      <a:pt x="165272" y="240647"/>
                    </a:cubicBezTo>
                    <a:cubicBezTo>
                      <a:pt x="174469" y="248488"/>
                      <a:pt x="179067" y="263089"/>
                      <a:pt x="179067" y="284180"/>
                    </a:cubicBezTo>
                    <a:lnTo>
                      <a:pt x="179067" y="475886"/>
                    </a:lnTo>
                    <a:lnTo>
                      <a:pt x="125780" y="475886"/>
                    </a:lnTo>
                    <a:lnTo>
                      <a:pt x="125780" y="273635"/>
                    </a:lnTo>
                    <a:cubicBezTo>
                      <a:pt x="125780" y="256059"/>
                      <a:pt x="114419" y="247136"/>
                      <a:pt x="91698" y="247136"/>
                    </a:cubicBezTo>
                    <a:lnTo>
                      <a:pt x="52205" y="247136"/>
                    </a:lnTo>
                    <a:lnTo>
                      <a:pt x="52205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108468" y="0"/>
                    </a:lnTo>
                    <a:close/>
                    <a:moveTo>
                      <a:pt x="52205" y="209552"/>
                    </a:moveTo>
                    <a:lnTo>
                      <a:pt x="84665" y="209552"/>
                    </a:lnTo>
                    <a:cubicBezTo>
                      <a:pt x="100083" y="209552"/>
                      <a:pt x="110091" y="207119"/>
                      <a:pt x="115231" y="201981"/>
                    </a:cubicBezTo>
                    <a:cubicBezTo>
                      <a:pt x="120370" y="196844"/>
                      <a:pt x="122805" y="189003"/>
                      <a:pt x="122805" y="177917"/>
                    </a:cubicBezTo>
                    <a:lnTo>
                      <a:pt x="122805" y="69220"/>
                    </a:lnTo>
                    <a:cubicBezTo>
                      <a:pt x="122805" y="58675"/>
                      <a:pt x="120911" y="50833"/>
                      <a:pt x="117395" y="45426"/>
                    </a:cubicBezTo>
                    <a:cubicBezTo>
                      <a:pt x="113608" y="40288"/>
                      <a:pt x="105222" y="37584"/>
                      <a:pt x="91968" y="37584"/>
                    </a:cubicBezTo>
                    <a:lnTo>
                      <a:pt x="52476" y="37584"/>
                    </a:lnTo>
                    <a:lnTo>
                      <a:pt x="52476" y="20955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E429163-CE93-7A12-9BA0-A45C1CF5506C}"/>
                  </a:ext>
                </a:extLst>
              </p:cNvPr>
              <p:cNvSpPr/>
              <p:nvPr/>
            </p:nvSpPr>
            <p:spPr>
              <a:xfrm>
                <a:off x="6876412" y="5789899"/>
                <a:ext cx="139304" cy="475886"/>
              </a:xfrm>
              <a:custGeom>
                <a:avLst/>
                <a:gdLst>
                  <a:gd name="connsiteX0" fmla="*/ 138493 w 139304"/>
                  <a:gd name="connsiteY0" fmla="*/ 0 h 475886"/>
                  <a:gd name="connsiteX1" fmla="*/ 138493 w 139304"/>
                  <a:gd name="connsiteY1" fmla="*/ 37584 h 475886"/>
                  <a:gd name="connsiteX2" fmla="*/ 52206 w 139304"/>
                  <a:gd name="connsiteY2" fmla="*/ 37584 h 475886"/>
                  <a:gd name="connsiteX3" fmla="*/ 52206 w 139304"/>
                  <a:gd name="connsiteY3" fmla="*/ 210363 h 475886"/>
                  <a:gd name="connsiteX4" fmla="*/ 134436 w 139304"/>
                  <a:gd name="connsiteY4" fmla="*/ 210363 h 475886"/>
                  <a:gd name="connsiteX5" fmla="*/ 134436 w 139304"/>
                  <a:gd name="connsiteY5" fmla="*/ 247948 h 475886"/>
                  <a:gd name="connsiteX6" fmla="*/ 52206 w 139304"/>
                  <a:gd name="connsiteY6" fmla="*/ 247948 h 475886"/>
                  <a:gd name="connsiteX7" fmla="*/ 52206 w 139304"/>
                  <a:gd name="connsiteY7" fmla="*/ 438302 h 475886"/>
                  <a:gd name="connsiteX8" fmla="*/ 139305 w 139304"/>
                  <a:gd name="connsiteY8" fmla="*/ 438302 h 475886"/>
                  <a:gd name="connsiteX9" fmla="*/ 139305 w 139304"/>
                  <a:gd name="connsiteY9" fmla="*/ 475886 h 475886"/>
                  <a:gd name="connsiteX10" fmla="*/ 0 w 139304"/>
                  <a:gd name="connsiteY10" fmla="*/ 475886 h 475886"/>
                  <a:gd name="connsiteX11" fmla="*/ 0 w 139304"/>
                  <a:gd name="connsiteY11" fmla="*/ 0 h 475886"/>
                  <a:gd name="connsiteX12" fmla="*/ 138493 w 139304"/>
                  <a:gd name="connsiteY12" fmla="*/ 0 h 47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9304" h="475886">
                    <a:moveTo>
                      <a:pt x="138493" y="0"/>
                    </a:moveTo>
                    <a:lnTo>
                      <a:pt x="138493" y="37584"/>
                    </a:lnTo>
                    <a:lnTo>
                      <a:pt x="52206" y="37584"/>
                    </a:lnTo>
                    <a:lnTo>
                      <a:pt x="52206" y="210363"/>
                    </a:lnTo>
                    <a:lnTo>
                      <a:pt x="134436" y="210363"/>
                    </a:lnTo>
                    <a:lnTo>
                      <a:pt x="134436" y="247948"/>
                    </a:lnTo>
                    <a:lnTo>
                      <a:pt x="52206" y="247948"/>
                    </a:lnTo>
                    <a:lnTo>
                      <a:pt x="52206" y="438302"/>
                    </a:lnTo>
                    <a:lnTo>
                      <a:pt x="139305" y="438302"/>
                    </a:lnTo>
                    <a:lnTo>
                      <a:pt x="139305" y="475886"/>
                    </a:lnTo>
                    <a:lnTo>
                      <a:pt x="0" y="475886"/>
                    </a:lnTo>
                    <a:lnTo>
                      <a:pt x="0" y="0"/>
                    </a:lnTo>
                    <a:lnTo>
                      <a:pt x="138493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46">
              <a:extLst>
                <a:ext uri="{FF2B5EF4-FFF2-40B4-BE49-F238E27FC236}">
                  <a16:creationId xmlns:a16="http://schemas.microsoft.com/office/drawing/2014/main" id="{D0EF5208-F017-3B7A-8AA5-B69D2EBCB6C3}"/>
                </a:ext>
              </a:extLst>
            </p:cNvPr>
            <p:cNvGrpSpPr/>
            <p:nvPr/>
          </p:nvGrpSpPr>
          <p:grpSpPr>
            <a:xfrm>
              <a:off x="5089525" y="5257772"/>
              <a:ext cx="1880412" cy="396391"/>
              <a:chOff x="5089525" y="5257772"/>
              <a:chExt cx="1880412" cy="396391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F4698014-D876-0AB2-2B2B-25C985213484}"/>
                  </a:ext>
                </a:extLst>
              </p:cNvPr>
              <p:cNvSpPr/>
              <p:nvPr/>
            </p:nvSpPr>
            <p:spPr>
              <a:xfrm>
                <a:off x="5223149" y="5421087"/>
                <a:ext cx="175821" cy="229831"/>
              </a:xfrm>
              <a:custGeom>
                <a:avLst/>
                <a:gdLst>
                  <a:gd name="connsiteX0" fmla="*/ 164190 w 175821"/>
                  <a:gd name="connsiteY0" fmla="*/ 0 h 229831"/>
                  <a:gd name="connsiteX1" fmla="*/ 166354 w 175821"/>
                  <a:gd name="connsiteY1" fmla="*/ 71653 h 229831"/>
                  <a:gd name="connsiteX2" fmla="*/ 158780 w 175821"/>
                  <a:gd name="connsiteY2" fmla="*/ 71653 h 229831"/>
                  <a:gd name="connsiteX3" fmla="*/ 141739 w 175821"/>
                  <a:gd name="connsiteY3" fmla="*/ 23254 h 229831"/>
                  <a:gd name="connsiteX4" fmla="*/ 99272 w 175821"/>
                  <a:gd name="connsiteY4" fmla="*/ 10004 h 229831"/>
                  <a:gd name="connsiteX5" fmla="*/ 59779 w 175821"/>
                  <a:gd name="connsiteY5" fmla="*/ 10004 h 229831"/>
                  <a:gd name="connsiteX6" fmla="*/ 59509 w 175821"/>
                  <a:gd name="connsiteY6" fmla="*/ 35421 h 229831"/>
                  <a:gd name="connsiteX7" fmla="*/ 59509 w 175821"/>
                  <a:gd name="connsiteY7" fmla="*/ 107615 h 229831"/>
                  <a:gd name="connsiteX8" fmla="*/ 77902 w 175821"/>
                  <a:gd name="connsiteY8" fmla="*/ 107615 h 229831"/>
                  <a:gd name="connsiteX9" fmla="*/ 110903 w 175821"/>
                  <a:gd name="connsiteY9" fmla="*/ 68949 h 229831"/>
                  <a:gd name="connsiteX10" fmla="*/ 110903 w 175821"/>
                  <a:gd name="connsiteY10" fmla="*/ 59215 h 229831"/>
                  <a:gd name="connsiteX11" fmla="*/ 118747 w 175821"/>
                  <a:gd name="connsiteY11" fmla="*/ 59215 h 229831"/>
                  <a:gd name="connsiteX12" fmla="*/ 118747 w 175821"/>
                  <a:gd name="connsiteY12" fmla="*/ 168453 h 229831"/>
                  <a:gd name="connsiteX13" fmla="*/ 110903 w 175821"/>
                  <a:gd name="connsiteY13" fmla="*/ 168453 h 229831"/>
                  <a:gd name="connsiteX14" fmla="*/ 110903 w 175821"/>
                  <a:gd name="connsiteY14" fmla="*/ 155745 h 229831"/>
                  <a:gd name="connsiteX15" fmla="*/ 77091 w 175821"/>
                  <a:gd name="connsiteY15" fmla="*/ 116808 h 229831"/>
                  <a:gd name="connsiteX16" fmla="*/ 59238 w 175821"/>
                  <a:gd name="connsiteY16" fmla="*/ 116808 h 229831"/>
                  <a:gd name="connsiteX17" fmla="*/ 59238 w 175821"/>
                  <a:gd name="connsiteY17" fmla="*/ 195222 h 229831"/>
                  <a:gd name="connsiteX18" fmla="*/ 59509 w 175821"/>
                  <a:gd name="connsiteY18" fmla="*/ 221449 h 229831"/>
                  <a:gd name="connsiteX19" fmla="*/ 108468 w 175821"/>
                  <a:gd name="connsiteY19" fmla="*/ 221449 h 229831"/>
                  <a:gd name="connsiteX20" fmla="*/ 147420 w 175821"/>
                  <a:gd name="connsiteY20" fmla="*/ 206037 h 229831"/>
                  <a:gd name="connsiteX21" fmla="*/ 167436 w 175821"/>
                  <a:gd name="connsiteY21" fmla="*/ 151148 h 229831"/>
                  <a:gd name="connsiteX22" fmla="*/ 175822 w 175821"/>
                  <a:gd name="connsiteY22" fmla="*/ 151148 h 229831"/>
                  <a:gd name="connsiteX23" fmla="*/ 173387 w 175821"/>
                  <a:gd name="connsiteY23" fmla="*/ 229831 h 229831"/>
                  <a:gd name="connsiteX24" fmla="*/ 0 w 175821"/>
                  <a:gd name="connsiteY24" fmla="*/ 229831 h 229831"/>
                  <a:gd name="connsiteX25" fmla="*/ 0 w 175821"/>
                  <a:gd name="connsiteY25" fmla="*/ 221990 h 229831"/>
                  <a:gd name="connsiteX26" fmla="*/ 27320 w 175821"/>
                  <a:gd name="connsiteY26" fmla="*/ 221990 h 229831"/>
                  <a:gd name="connsiteX27" fmla="*/ 27590 w 175821"/>
                  <a:gd name="connsiteY27" fmla="*/ 194681 h 229831"/>
                  <a:gd name="connsiteX28" fmla="*/ 27590 w 175821"/>
                  <a:gd name="connsiteY28" fmla="*/ 35151 h 229831"/>
                  <a:gd name="connsiteX29" fmla="*/ 27320 w 175821"/>
                  <a:gd name="connsiteY29" fmla="*/ 7841 h 229831"/>
                  <a:gd name="connsiteX30" fmla="*/ 0 w 175821"/>
                  <a:gd name="connsiteY30" fmla="*/ 7841 h 229831"/>
                  <a:gd name="connsiteX31" fmla="*/ 0 w 175821"/>
                  <a:gd name="connsiteY31" fmla="*/ 0 h 229831"/>
                  <a:gd name="connsiteX32" fmla="*/ 164190 w 175821"/>
                  <a:gd name="connsiteY32" fmla="*/ 0 h 22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75821" h="229831">
                    <a:moveTo>
                      <a:pt x="164190" y="0"/>
                    </a:moveTo>
                    <a:lnTo>
                      <a:pt x="166354" y="71653"/>
                    </a:lnTo>
                    <a:lnTo>
                      <a:pt x="158780" y="71653"/>
                    </a:lnTo>
                    <a:cubicBezTo>
                      <a:pt x="156346" y="54078"/>
                      <a:pt x="153911" y="36503"/>
                      <a:pt x="141739" y="23254"/>
                    </a:cubicBezTo>
                    <a:cubicBezTo>
                      <a:pt x="130108" y="10275"/>
                      <a:pt x="116313" y="10004"/>
                      <a:pt x="99272" y="10004"/>
                    </a:cubicBezTo>
                    <a:lnTo>
                      <a:pt x="59779" y="10004"/>
                    </a:lnTo>
                    <a:lnTo>
                      <a:pt x="59509" y="35421"/>
                    </a:lnTo>
                    <a:lnTo>
                      <a:pt x="59509" y="107615"/>
                    </a:lnTo>
                    <a:lnTo>
                      <a:pt x="77902" y="107615"/>
                    </a:lnTo>
                    <a:cubicBezTo>
                      <a:pt x="99542" y="106534"/>
                      <a:pt x="110091" y="100855"/>
                      <a:pt x="110903" y="68949"/>
                    </a:cubicBezTo>
                    <a:lnTo>
                      <a:pt x="110903" y="59215"/>
                    </a:lnTo>
                    <a:lnTo>
                      <a:pt x="118747" y="59215"/>
                    </a:lnTo>
                    <a:lnTo>
                      <a:pt x="118747" y="168453"/>
                    </a:lnTo>
                    <a:lnTo>
                      <a:pt x="110903" y="168453"/>
                    </a:lnTo>
                    <a:lnTo>
                      <a:pt x="110903" y="155745"/>
                    </a:lnTo>
                    <a:cubicBezTo>
                      <a:pt x="110091" y="127083"/>
                      <a:pt x="105763" y="117349"/>
                      <a:pt x="77091" y="116808"/>
                    </a:cubicBezTo>
                    <a:lnTo>
                      <a:pt x="59238" y="116808"/>
                    </a:lnTo>
                    <a:lnTo>
                      <a:pt x="59238" y="195222"/>
                    </a:lnTo>
                    <a:lnTo>
                      <a:pt x="59509" y="221449"/>
                    </a:lnTo>
                    <a:lnTo>
                      <a:pt x="108468" y="221449"/>
                    </a:lnTo>
                    <a:cubicBezTo>
                      <a:pt x="121452" y="220909"/>
                      <a:pt x="134436" y="220097"/>
                      <a:pt x="147420" y="206037"/>
                    </a:cubicBezTo>
                    <a:cubicBezTo>
                      <a:pt x="164190" y="187921"/>
                      <a:pt x="166084" y="166019"/>
                      <a:pt x="167436" y="151148"/>
                    </a:cubicBezTo>
                    <a:lnTo>
                      <a:pt x="175822" y="151148"/>
                    </a:lnTo>
                    <a:lnTo>
                      <a:pt x="173387" y="229831"/>
                    </a:lnTo>
                    <a:lnTo>
                      <a:pt x="0" y="229831"/>
                    </a:lnTo>
                    <a:lnTo>
                      <a:pt x="0" y="221990"/>
                    </a:lnTo>
                    <a:lnTo>
                      <a:pt x="27320" y="221990"/>
                    </a:lnTo>
                    <a:lnTo>
                      <a:pt x="27590" y="194681"/>
                    </a:lnTo>
                    <a:lnTo>
                      <a:pt x="27590" y="35151"/>
                    </a:lnTo>
                    <a:lnTo>
                      <a:pt x="27320" y="7841"/>
                    </a:lnTo>
                    <a:lnTo>
                      <a:pt x="0" y="7841"/>
                    </a:lnTo>
                    <a:lnTo>
                      <a:pt x="0" y="0"/>
                    </a:lnTo>
                    <a:lnTo>
                      <a:pt x="164190" y="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1E851748-0DAE-4712-59B6-A2C6F553BFEC}"/>
                  </a:ext>
                </a:extLst>
              </p:cNvPr>
              <p:cNvSpPr/>
              <p:nvPr/>
            </p:nvSpPr>
            <p:spPr>
              <a:xfrm>
                <a:off x="5411413" y="5493552"/>
                <a:ext cx="151747" cy="157366"/>
              </a:xfrm>
              <a:custGeom>
                <a:avLst/>
                <a:gdLst>
                  <a:gd name="connsiteX0" fmla="*/ 147961 w 151747"/>
                  <a:gd name="connsiteY0" fmla="*/ 0 h 157366"/>
                  <a:gd name="connsiteX1" fmla="*/ 147961 w 151747"/>
                  <a:gd name="connsiteY1" fmla="*/ 7841 h 157366"/>
                  <a:gd name="connsiteX2" fmla="*/ 128755 w 151747"/>
                  <a:gd name="connsiteY2" fmla="*/ 7841 h 157366"/>
                  <a:gd name="connsiteX3" fmla="*/ 113337 w 151747"/>
                  <a:gd name="connsiteY3" fmla="*/ 30013 h 157366"/>
                  <a:gd name="connsiteX4" fmla="*/ 87911 w 151747"/>
                  <a:gd name="connsiteY4" fmla="*/ 68138 h 157366"/>
                  <a:gd name="connsiteX5" fmla="*/ 119288 w 151747"/>
                  <a:gd name="connsiteY5" fmla="*/ 126002 h 157366"/>
                  <a:gd name="connsiteX6" fmla="*/ 132542 w 151747"/>
                  <a:gd name="connsiteY6" fmla="*/ 149526 h 157366"/>
                  <a:gd name="connsiteX7" fmla="*/ 151748 w 151747"/>
                  <a:gd name="connsiteY7" fmla="*/ 149526 h 157366"/>
                  <a:gd name="connsiteX8" fmla="*/ 151748 w 151747"/>
                  <a:gd name="connsiteY8" fmla="*/ 157367 h 157366"/>
                  <a:gd name="connsiteX9" fmla="*/ 71411 w 151747"/>
                  <a:gd name="connsiteY9" fmla="*/ 157367 h 157366"/>
                  <a:gd name="connsiteX10" fmla="*/ 71411 w 151747"/>
                  <a:gd name="connsiteY10" fmla="*/ 149526 h 157366"/>
                  <a:gd name="connsiteX11" fmla="*/ 98190 w 151747"/>
                  <a:gd name="connsiteY11" fmla="*/ 149526 h 157366"/>
                  <a:gd name="connsiteX12" fmla="*/ 88452 w 151747"/>
                  <a:gd name="connsiteY12" fmla="*/ 130598 h 157366"/>
                  <a:gd name="connsiteX13" fmla="*/ 67894 w 151747"/>
                  <a:gd name="connsiteY13" fmla="*/ 91933 h 157366"/>
                  <a:gd name="connsiteX14" fmla="*/ 42468 w 151747"/>
                  <a:gd name="connsiteY14" fmla="*/ 130869 h 157366"/>
                  <a:gd name="connsiteX15" fmla="*/ 30836 w 151747"/>
                  <a:gd name="connsiteY15" fmla="*/ 149526 h 157366"/>
                  <a:gd name="connsiteX16" fmla="*/ 58427 w 151747"/>
                  <a:gd name="connsiteY16" fmla="*/ 149526 h 157366"/>
                  <a:gd name="connsiteX17" fmla="*/ 58427 w 151747"/>
                  <a:gd name="connsiteY17" fmla="*/ 157367 h 157366"/>
                  <a:gd name="connsiteX18" fmla="*/ 0 w 151747"/>
                  <a:gd name="connsiteY18" fmla="*/ 157367 h 157366"/>
                  <a:gd name="connsiteX19" fmla="*/ 0 w 151747"/>
                  <a:gd name="connsiteY19" fmla="*/ 149526 h 157366"/>
                  <a:gd name="connsiteX20" fmla="*/ 18935 w 151747"/>
                  <a:gd name="connsiteY20" fmla="*/ 149526 h 157366"/>
                  <a:gd name="connsiteX21" fmla="*/ 34353 w 151747"/>
                  <a:gd name="connsiteY21" fmla="*/ 127083 h 157366"/>
                  <a:gd name="connsiteX22" fmla="*/ 63296 w 151747"/>
                  <a:gd name="connsiteY22" fmla="*/ 83551 h 157366"/>
                  <a:gd name="connsiteX23" fmla="*/ 35164 w 151747"/>
                  <a:gd name="connsiteY23" fmla="*/ 32176 h 157366"/>
                  <a:gd name="connsiteX24" fmla="*/ 21099 w 151747"/>
                  <a:gd name="connsiteY24" fmla="*/ 8112 h 157366"/>
                  <a:gd name="connsiteX25" fmla="*/ 0 w 151747"/>
                  <a:gd name="connsiteY25" fmla="*/ 8112 h 157366"/>
                  <a:gd name="connsiteX26" fmla="*/ 0 w 151747"/>
                  <a:gd name="connsiteY26" fmla="*/ 270 h 157366"/>
                  <a:gd name="connsiteX27" fmla="*/ 83042 w 151747"/>
                  <a:gd name="connsiteY27" fmla="*/ 270 h 157366"/>
                  <a:gd name="connsiteX28" fmla="*/ 83042 w 151747"/>
                  <a:gd name="connsiteY28" fmla="*/ 8112 h 157366"/>
                  <a:gd name="connsiteX29" fmla="*/ 55992 w 151747"/>
                  <a:gd name="connsiteY29" fmla="*/ 8112 h 157366"/>
                  <a:gd name="connsiteX30" fmla="*/ 66001 w 151747"/>
                  <a:gd name="connsiteY30" fmla="*/ 27580 h 157366"/>
                  <a:gd name="connsiteX31" fmla="*/ 83042 w 151747"/>
                  <a:gd name="connsiteY31" fmla="*/ 60027 h 157366"/>
                  <a:gd name="connsiteX32" fmla="*/ 104681 w 151747"/>
                  <a:gd name="connsiteY32" fmla="*/ 27850 h 157366"/>
                  <a:gd name="connsiteX33" fmla="*/ 117124 w 151747"/>
                  <a:gd name="connsiteY33" fmla="*/ 8112 h 157366"/>
                  <a:gd name="connsiteX34" fmla="*/ 95485 w 151747"/>
                  <a:gd name="connsiteY34" fmla="*/ 8112 h 157366"/>
                  <a:gd name="connsiteX35" fmla="*/ 95485 w 151747"/>
                  <a:gd name="connsiteY35" fmla="*/ 270 h 157366"/>
                  <a:gd name="connsiteX36" fmla="*/ 147961 w 151747"/>
                  <a:gd name="connsiteY36" fmla="*/ 270 h 157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51747" h="157366">
                    <a:moveTo>
                      <a:pt x="147961" y="0"/>
                    </a:moveTo>
                    <a:lnTo>
                      <a:pt x="147961" y="7841"/>
                    </a:lnTo>
                    <a:lnTo>
                      <a:pt x="128755" y="7841"/>
                    </a:lnTo>
                    <a:lnTo>
                      <a:pt x="113337" y="30013"/>
                    </a:lnTo>
                    <a:lnTo>
                      <a:pt x="87911" y="68138"/>
                    </a:lnTo>
                    <a:lnTo>
                      <a:pt x="119288" y="126002"/>
                    </a:lnTo>
                    <a:lnTo>
                      <a:pt x="132542" y="149526"/>
                    </a:lnTo>
                    <a:lnTo>
                      <a:pt x="151748" y="149526"/>
                    </a:lnTo>
                    <a:lnTo>
                      <a:pt x="151748" y="157367"/>
                    </a:lnTo>
                    <a:lnTo>
                      <a:pt x="71411" y="157367"/>
                    </a:lnTo>
                    <a:lnTo>
                      <a:pt x="71411" y="149526"/>
                    </a:lnTo>
                    <a:lnTo>
                      <a:pt x="98190" y="149526"/>
                    </a:lnTo>
                    <a:lnTo>
                      <a:pt x="88452" y="130598"/>
                    </a:lnTo>
                    <a:lnTo>
                      <a:pt x="67894" y="91933"/>
                    </a:lnTo>
                    <a:lnTo>
                      <a:pt x="42468" y="130869"/>
                    </a:lnTo>
                    <a:lnTo>
                      <a:pt x="30836" y="149526"/>
                    </a:lnTo>
                    <a:lnTo>
                      <a:pt x="58427" y="149526"/>
                    </a:lnTo>
                    <a:lnTo>
                      <a:pt x="58427" y="157367"/>
                    </a:lnTo>
                    <a:lnTo>
                      <a:pt x="0" y="157367"/>
                    </a:lnTo>
                    <a:lnTo>
                      <a:pt x="0" y="149526"/>
                    </a:lnTo>
                    <a:lnTo>
                      <a:pt x="18935" y="149526"/>
                    </a:lnTo>
                    <a:lnTo>
                      <a:pt x="34353" y="127083"/>
                    </a:lnTo>
                    <a:lnTo>
                      <a:pt x="63296" y="83551"/>
                    </a:lnTo>
                    <a:lnTo>
                      <a:pt x="35164" y="32176"/>
                    </a:lnTo>
                    <a:lnTo>
                      <a:pt x="21099" y="8112"/>
                    </a:lnTo>
                    <a:lnTo>
                      <a:pt x="0" y="8112"/>
                    </a:lnTo>
                    <a:lnTo>
                      <a:pt x="0" y="270"/>
                    </a:lnTo>
                    <a:lnTo>
                      <a:pt x="83042" y="270"/>
                    </a:lnTo>
                    <a:lnTo>
                      <a:pt x="83042" y="8112"/>
                    </a:lnTo>
                    <a:lnTo>
                      <a:pt x="55992" y="8112"/>
                    </a:lnTo>
                    <a:lnTo>
                      <a:pt x="66001" y="27580"/>
                    </a:lnTo>
                    <a:lnTo>
                      <a:pt x="83042" y="60027"/>
                    </a:lnTo>
                    <a:lnTo>
                      <a:pt x="104681" y="27850"/>
                    </a:lnTo>
                    <a:lnTo>
                      <a:pt x="117124" y="8112"/>
                    </a:lnTo>
                    <a:lnTo>
                      <a:pt x="95485" y="8112"/>
                    </a:lnTo>
                    <a:lnTo>
                      <a:pt x="95485" y="270"/>
                    </a:lnTo>
                    <a:lnTo>
                      <a:pt x="147961" y="270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06483C6E-C883-44C8-FEBC-E06ED7135918}"/>
                  </a:ext>
                </a:extLst>
              </p:cNvPr>
              <p:cNvSpPr/>
              <p:nvPr/>
            </p:nvSpPr>
            <p:spPr>
              <a:xfrm>
                <a:off x="5555046" y="5490577"/>
                <a:ext cx="129837" cy="163045"/>
              </a:xfrm>
              <a:custGeom>
                <a:avLst/>
                <a:gdLst>
                  <a:gd name="connsiteX0" fmla="*/ 129837 w 129837"/>
                  <a:gd name="connsiteY0" fmla="*/ 109778 h 163045"/>
                  <a:gd name="connsiteX1" fmla="*/ 112796 w 129837"/>
                  <a:gd name="connsiteY1" fmla="*/ 143577 h 163045"/>
                  <a:gd name="connsiteX2" fmla="*/ 67624 w 129837"/>
                  <a:gd name="connsiteY2" fmla="*/ 163045 h 163045"/>
                  <a:gd name="connsiteX3" fmla="*/ 0 w 129837"/>
                  <a:gd name="connsiteY3" fmla="*/ 82739 h 163045"/>
                  <a:gd name="connsiteX4" fmla="*/ 69517 w 129837"/>
                  <a:gd name="connsiteY4" fmla="*/ 0 h 163045"/>
                  <a:gd name="connsiteX5" fmla="*/ 125239 w 129837"/>
                  <a:gd name="connsiteY5" fmla="*/ 45155 h 163045"/>
                  <a:gd name="connsiteX6" fmla="*/ 110091 w 129837"/>
                  <a:gd name="connsiteY6" fmla="*/ 61649 h 163045"/>
                  <a:gd name="connsiteX7" fmla="*/ 96026 w 129837"/>
                  <a:gd name="connsiteY7" fmla="*/ 42992 h 163045"/>
                  <a:gd name="connsiteX8" fmla="*/ 94944 w 129837"/>
                  <a:gd name="connsiteY8" fmla="*/ 27309 h 163045"/>
                  <a:gd name="connsiteX9" fmla="*/ 70058 w 129837"/>
                  <a:gd name="connsiteY9" fmla="*/ 8112 h 163045"/>
                  <a:gd name="connsiteX10" fmla="*/ 32730 w 129837"/>
                  <a:gd name="connsiteY10" fmla="*/ 80576 h 163045"/>
                  <a:gd name="connsiteX11" fmla="*/ 74656 w 129837"/>
                  <a:gd name="connsiteY11" fmla="*/ 152500 h 163045"/>
                  <a:gd name="connsiteX12" fmla="*/ 91698 w 129837"/>
                  <a:gd name="connsiteY12" fmla="*/ 149255 h 163045"/>
                  <a:gd name="connsiteX13" fmla="*/ 123075 w 129837"/>
                  <a:gd name="connsiteY13" fmla="*/ 106534 h 163045"/>
                  <a:gd name="connsiteX14" fmla="*/ 129837 w 129837"/>
                  <a:gd name="connsiteY14" fmla="*/ 109778 h 16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837" h="163045">
                    <a:moveTo>
                      <a:pt x="129837" y="109778"/>
                    </a:moveTo>
                    <a:cubicBezTo>
                      <a:pt x="126050" y="120864"/>
                      <a:pt x="122534" y="132491"/>
                      <a:pt x="112796" y="143577"/>
                    </a:cubicBezTo>
                    <a:cubicBezTo>
                      <a:pt x="99542" y="158449"/>
                      <a:pt x="82230" y="163045"/>
                      <a:pt x="67624" y="163045"/>
                    </a:cubicBezTo>
                    <a:cubicBezTo>
                      <a:pt x="26779" y="163045"/>
                      <a:pt x="0" y="128165"/>
                      <a:pt x="0" y="82739"/>
                    </a:cubicBezTo>
                    <a:cubicBezTo>
                      <a:pt x="0" y="36773"/>
                      <a:pt x="25967" y="0"/>
                      <a:pt x="69517" y="0"/>
                    </a:cubicBezTo>
                    <a:cubicBezTo>
                      <a:pt x="104411" y="0"/>
                      <a:pt x="125239" y="24065"/>
                      <a:pt x="125239" y="45155"/>
                    </a:cubicBezTo>
                    <a:cubicBezTo>
                      <a:pt x="125239" y="56512"/>
                      <a:pt x="117665" y="61649"/>
                      <a:pt x="110091" y="61649"/>
                    </a:cubicBezTo>
                    <a:cubicBezTo>
                      <a:pt x="96296" y="61649"/>
                      <a:pt x="96296" y="49481"/>
                      <a:pt x="96026" y="42992"/>
                    </a:cubicBezTo>
                    <a:cubicBezTo>
                      <a:pt x="96026" y="37855"/>
                      <a:pt x="96026" y="32176"/>
                      <a:pt x="94944" y="27309"/>
                    </a:cubicBezTo>
                    <a:cubicBezTo>
                      <a:pt x="91427" y="14060"/>
                      <a:pt x="80878" y="8112"/>
                      <a:pt x="70058" y="8112"/>
                    </a:cubicBezTo>
                    <a:cubicBezTo>
                      <a:pt x="34894" y="8112"/>
                      <a:pt x="32730" y="57052"/>
                      <a:pt x="32730" y="80576"/>
                    </a:cubicBezTo>
                    <a:cubicBezTo>
                      <a:pt x="32730" y="113023"/>
                      <a:pt x="40304" y="152500"/>
                      <a:pt x="74656" y="152500"/>
                    </a:cubicBezTo>
                    <a:cubicBezTo>
                      <a:pt x="82771" y="152500"/>
                      <a:pt x="88452" y="150607"/>
                      <a:pt x="91698" y="149255"/>
                    </a:cubicBezTo>
                    <a:cubicBezTo>
                      <a:pt x="112796" y="140062"/>
                      <a:pt x="119288" y="119783"/>
                      <a:pt x="123075" y="106534"/>
                    </a:cubicBezTo>
                    <a:lnTo>
                      <a:pt x="129837" y="109778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2AD2268-535D-DCCE-A37A-9E16438EB0B3}"/>
                  </a:ext>
                </a:extLst>
              </p:cNvPr>
              <p:cNvSpPr/>
              <p:nvPr/>
            </p:nvSpPr>
            <p:spPr>
              <a:xfrm>
                <a:off x="5694621" y="5489496"/>
                <a:ext cx="130378" cy="164667"/>
              </a:xfrm>
              <a:custGeom>
                <a:avLst/>
                <a:gdLst>
                  <a:gd name="connsiteX0" fmla="*/ 33541 w 130378"/>
                  <a:gd name="connsiteY0" fmla="*/ 63271 h 164667"/>
                  <a:gd name="connsiteX1" fmla="*/ 65460 w 130378"/>
                  <a:gd name="connsiteY1" fmla="*/ 8923 h 164667"/>
                  <a:gd name="connsiteX2" fmla="*/ 90886 w 130378"/>
                  <a:gd name="connsiteY2" fmla="*/ 27039 h 164667"/>
                  <a:gd name="connsiteX3" fmla="*/ 95755 w 130378"/>
                  <a:gd name="connsiteY3" fmla="*/ 63271 h 164667"/>
                  <a:gd name="connsiteX4" fmla="*/ 33541 w 130378"/>
                  <a:gd name="connsiteY4" fmla="*/ 63271 h 164667"/>
                  <a:gd name="connsiteX5" fmla="*/ 122534 w 130378"/>
                  <a:gd name="connsiteY5" fmla="*/ 113023 h 164667"/>
                  <a:gd name="connsiteX6" fmla="*/ 95755 w 130378"/>
                  <a:gd name="connsiteY6" fmla="*/ 149796 h 164667"/>
                  <a:gd name="connsiteX7" fmla="*/ 76009 w 130378"/>
                  <a:gd name="connsiteY7" fmla="*/ 154663 h 164667"/>
                  <a:gd name="connsiteX8" fmla="*/ 38951 w 130378"/>
                  <a:gd name="connsiteY8" fmla="*/ 127083 h 164667"/>
                  <a:gd name="connsiteX9" fmla="*/ 32730 w 130378"/>
                  <a:gd name="connsiteY9" fmla="*/ 72465 h 164667"/>
                  <a:gd name="connsiteX10" fmla="*/ 130378 w 130378"/>
                  <a:gd name="connsiteY10" fmla="*/ 72465 h 164667"/>
                  <a:gd name="connsiteX11" fmla="*/ 112255 w 130378"/>
                  <a:gd name="connsiteY11" fmla="*/ 19738 h 164667"/>
                  <a:gd name="connsiteX12" fmla="*/ 67624 w 130378"/>
                  <a:gd name="connsiteY12" fmla="*/ 0 h 164667"/>
                  <a:gd name="connsiteX13" fmla="*/ 22181 w 130378"/>
                  <a:gd name="connsiteY13" fmla="*/ 19468 h 164667"/>
                  <a:gd name="connsiteX14" fmla="*/ 2164 w 130378"/>
                  <a:gd name="connsiteY14" fmla="*/ 59486 h 164667"/>
                  <a:gd name="connsiteX15" fmla="*/ 0 w 130378"/>
                  <a:gd name="connsiteY15" fmla="*/ 82199 h 164667"/>
                  <a:gd name="connsiteX16" fmla="*/ 19746 w 130378"/>
                  <a:gd name="connsiteY16" fmla="*/ 144388 h 164667"/>
                  <a:gd name="connsiteX17" fmla="*/ 67624 w 130378"/>
                  <a:gd name="connsiteY17" fmla="*/ 164668 h 164667"/>
                  <a:gd name="connsiteX18" fmla="*/ 129837 w 130378"/>
                  <a:gd name="connsiteY18" fmla="*/ 116268 h 164667"/>
                  <a:gd name="connsiteX19" fmla="*/ 122534 w 130378"/>
                  <a:gd name="connsiteY19" fmla="*/ 113023 h 16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0378" h="164667">
                    <a:moveTo>
                      <a:pt x="33541" y="63271"/>
                    </a:moveTo>
                    <a:cubicBezTo>
                      <a:pt x="34894" y="43803"/>
                      <a:pt x="37328" y="8923"/>
                      <a:pt x="65460" y="8923"/>
                    </a:cubicBezTo>
                    <a:cubicBezTo>
                      <a:pt x="73845" y="8923"/>
                      <a:pt x="84935" y="12168"/>
                      <a:pt x="90886" y="27039"/>
                    </a:cubicBezTo>
                    <a:cubicBezTo>
                      <a:pt x="95214" y="38125"/>
                      <a:pt x="95485" y="50833"/>
                      <a:pt x="95755" y="63271"/>
                    </a:cubicBezTo>
                    <a:lnTo>
                      <a:pt x="33541" y="63271"/>
                    </a:lnTo>
                    <a:close/>
                    <a:moveTo>
                      <a:pt x="122534" y="113023"/>
                    </a:moveTo>
                    <a:cubicBezTo>
                      <a:pt x="119288" y="122216"/>
                      <a:pt x="112796" y="140062"/>
                      <a:pt x="95755" y="149796"/>
                    </a:cubicBezTo>
                    <a:cubicBezTo>
                      <a:pt x="90345" y="152500"/>
                      <a:pt x="83853" y="154663"/>
                      <a:pt x="76009" y="154663"/>
                    </a:cubicBezTo>
                    <a:cubicBezTo>
                      <a:pt x="67353" y="154663"/>
                      <a:pt x="47878" y="151959"/>
                      <a:pt x="38951" y="127083"/>
                    </a:cubicBezTo>
                    <a:cubicBezTo>
                      <a:pt x="32730" y="110590"/>
                      <a:pt x="32730" y="90581"/>
                      <a:pt x="32730" y="72465"/>
                    </a:cubicBezTo>
                    <a:lnTo>
                      <a:pt x="130378" y="72465"/>
                    </a:lnTo>
                    <a:cubicBezTo>
                      <a:pt x="129567" y="57863"/>
                      <a:pt x="127944" y="37584"/>
                      <a:pt x="112255" y="19738"/>
                    </a:cubicBezTo>
                    <a:cubicBezTo>
                      <a:pt x="101976" y="8382"/>
                      <a:pt x="86829" y="0"/>
                      <a:pt x="67624" y="0"/>
                    </a:cubicBezTo>
                    <a:cubicBezTo>
                      <a:pt x="49771" y="0"/>
                      <a:pt x="33000" y="7841"/>
                      <a:pt x="22181" y="19468"/>
                    </a:cubicBezTo>
                    <a:cubicBezTo>
                      <a:pt x="12443" y="29202"/>
                      <a:pt x="5139" y="44614"/>
                      <a:pt x="2164" y="59486"/>
                    </a:cubicBezTo>
                    <a:cubicBezTo>
                      <a:pt x="811" y="66246"/>
                      <a:pt x="0" y="73816"/>
                      <a:pt x="0" y="82199"/>
                    </a:cubicBezTo>
                    <a:cubicBezTo>
                      <a:pt x="0" y="101396"/>
                      <a:pt x="2975" y="125461"/>
                      <a:pt x="19746" y="144388"/>
                    </a:cubicBezTo>
                    <a:cubicBezTo>
                      <a:pt x="36517" y="163045"/>
                      <a:pt x="54910" y="164668"/>
                      <a:pt x="67624" y="164668"/>
                    </a:cubicBezTo>
                    <a:cubicBezTo>
                      <a:pt x="109009" y="164668"/>
                      <a:pt x="121182" y="138710"/>
                      <a:pt x="129837" y="116268"/>
                    </a:cubicBezTo>
                    <a:lnTo>
                      <a:pt x="122534" y="113023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BB39BB65-3DD2-3510-5ACD-7C8AE56126E5}"/>
                  </a:ext>
                </a:extLst>
              </p:cNvPr>
              <p:cNvSpPr/>
              <p:nvPr/>
            </p:nvSpPr>
            <p:spPr>
              <a:xfrm>
                <a:off x="5828516" y="5419735"/>
                <a:ext cx="77902" cy="231183"/>
              </a:xfrm>
              <a:custGeom>
                <a:avLst/>
                <a:gdLst>
                  <a:gd name="connsiteX0" fmla="*/ 28943 w 77902"/>
                  <a:gd name="connsiteY0" fmla="*/ 1352 h 231183"/>
                  <a:gd name="connsiteX1" fmla="*/ 55181 w 77902"/>
                  <a:gd name="connsiteY1" fmla="*/ 0 h 231183"/>
                  <a:gd name="connsiteX2" fmla="*/ 54910 w 77902"/>
                  <a:gd name="connsiteY2" fmla="*/ 36232 h 231183"/>
                  <a:gd name="connsiteX3" fmla="*/ 54910 w 77902"/>
                  <a:gd name="connsiteY3" fmla="*/ 193058 h 231183"/>
                  <a:gd name="connsiteX4" fmla="*/ 55181 w 77902"/>
                  <a:gd name="connsiteY4" fmla="*/ 223342 h 231183"/>
                  <a:gd name="connsiteX5" fmla="*/ 77902 w 77902"/>
                  <a:gd name="connsiteY5" fmla="*/ 223342 h 231183"/>
                  <a:gd name="connsiteX6" fmla="*/ 77902 w 77902"/>
                  <a:gd name="connsiteY6" fmla="*/ 231183 h 231183"/>
                  <a:gd name="connsiteX7" fmla="*/ 0 w 77902"/>
                  <a:gd name="connsiteY7" fmla="*/ 231183 h 231183"/>
                  <a:gd name="connsiteX8" fmla="*/ 0 w 77902"/>
                  <a:gd name="connsiteY8" fmla="*/ 223342 h 231183"/>
                  <a:gd name="connsiteX9" fmla="*/ 25426 w 77902"/>
                  <a:gd name="connsiteY9" fmla="*/ 223342 h 231183"/>
                  <a:gd name="connsiteX10" fmla="*/ 25697 w 77902"/>
                  <a:gd name="connsiteY10" fmla="*/ 193058 h 231183"/>
                  <a:gd name="connsiteX11" fmla="*/ 25697 w 77902"/>
                  <a:gd name="connsiteY11" fmla="*/ 36232 h 231183"/>
                  <a:gd name="connsiteX12" fmla="*/ 25426 w 77902"/>
                  <a:gd name="connsiteY12" fmla="*/ 9193 h 231183"/>
                  <a:gd name="connsiteX13" fmla="*/ 0 w 77902"/>
                  <a:gd name="connsiteY13" fmla="*/ 9193 h 231183"/>
                  <a:gd name="connsiteX14" fmla="*/ 0 w 77902"/>
                  <a:gd name="connsiteY14" fmla="*/ 1352 h 231183"/>
                  <a:gd name="connsiteX15" fmla="*/ 28943 w 77902"/>
                  <a:gd name="connsiteY15" fmla="*/ 1352 h 23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902" h="231183">
                    <a:moveTo>
                      <a:pt x="28943" y="1352"/>
                    </a:moveTo>
                    <a:cubicBezTo>
                      <a:pt x="40574" y="1082"/>
                      <a:pt x="44361" y="1082"/>
                      <a:pt x="55181" y="0"/>
                    </a:cubicBezTo>
                    <a:lnTo>
                      <a:pt x="54910" y="36232"/>
                    </a:lnTo>
                    <a:lnTo>
                      <a:pt x="54910" y="193058"/>
                    </a:lnTo>
                    <a:lnTo>
                      <a:pt x="55181" y="223342"/>
                    </a:lnTo>
                    <a:lnTo>
                      <a:pt x="77902" y="223342"/>
                    </a:lnTo>
                    <a:lnTo>
                      <a:pt x="77902" y="231183"/>
                    </a:lnTo>
                    <a:lnTo>
                      <a:pt x="0" y="231183"/>
                    </a:lnTo>
                    <a:lnTo>
                      <a:pt x="0" y="223342"/>
                    </a:lnTo>
                    <a:lnTo>
                      <a:pt x="25426" y="223342"/>
                    </a:lnTo>
                    <a:lnTo>
                      <a:pt x="25697" y="193058"/>
                    </a:lnTo>
                    <a:lnTo>
                      <a:pt x="25697" y="36232"/>
                    </a:lnTo>
                    <a:lnTo>
                      <a:pt x="25426" y="9193"/>
                    </a:lnTo>
                    <a:lnTo>
                      <a:pt x="0" y="9193"/>
                    </a:lnTo>
                    <a:lnTo>
                      <a:pt x="0" y="1352"/>
                    </a:lnTo>
                    <a:lnTo>
                      <a:pt x="28943" y="135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90E4B86-F120-18E1-C813-B2EBF6247A1C}"/>
                  </a:ext>
                </a:extLst>
              </p:cNvPr>
              <p:cNvSpPr/>
              <p:nvPr/>
            </p:nvSpPr>
            <p:spPr>
              <a:xfrm>
                <a:off x="5908853" y="5419735"/>
                <a:ext cx="77902" cy="231183"/>
              </a:xfrm>
              <a:custGeom>
                <a:avLst/>
                <a:gdLst>
                  <a:gd name="connsiteX0" fmla="*/ 28402 w 77902"/>
                  <a:gd name="connsiteY0" fmla="*/ 1352 h 231183"/>
                  <a:gd name="connsiteX1" fmla="*/ 54910 w 77902"/>
                  <a:gd name="connsiteY1" fmla="*/ 0 h 231183"/>
                  <a:gd name="connsiteX2" fmla="*/ 54640 w 77902"/>
                  <a:gd name="connsiteY2" fmla="*/ 36232 h 231183"/>
                  <a:gd name="connsiteX3" fmla="*/ 54640 w 77902"/>
                  <a:gd name="connsiteY3" fmla="*/ 193058 h 231183"/>
                  <a:gd name="connsiteX4" fmla="*/ 54910 w 77902"/>
                  <a:gd name="connsiteY4" fmla="*/ 223342 h 231183"/>
                  <a:gd name="connsiteX5" fmla="*/ 77903 w 77902"/>
                  <a:gd name="connsiteY5" fmla="*/ 223342 h 231183"/>
                  <a:gd name="connsiteX6" fmla="*/ 77903 w 77902"/>
                  <a:gd name="connsiteY6" fmla="*/ 231183 h 231183"/>
                  <a:gd name="connsiteX7" fmla="*/ 0 w 77902"/>
                  <a:gd name="connsiteY7" fmla="*/ 231183 h 231183"/>
                  <a:gd name="connsiteX8" fmla="*/ 0 w 77902"/>
                  <a:gd name="connsiteY8" fmla="*/ 223342 h 231183"/>
                  <a:gd name="connsiteX9" fmla="*/ 25426 w 77902"/>
                  <a:gd name="connsiteY9" fmla="*/ 223342 h 231183"/>
                  <a:gd name="connsiteX10" fmla="*/ 25697 w 77902"/>
                  <a:gd name="connsiteY10" fmla="*/ 193058 h 231183"/>
                  <a:gd name="connsiteX11" fmla="*/ 25697 w 77902"/>
                  <a:gd name="connsiteY11" fmla="*/ 36232 h 231183"/>
                  <a:gd name="connsiteX12" fmla="*/ 25426 w 77902"/>
                  <a:gd name="connsiteY12" fmla="*/ 9193 h 231183"/>
                  <a:gd name="connsiteX13" fmla="*/ 0 w 77902"/>
                  <a:gd name="connsiteY13" fmla="*/ 9193 h 231183"/>
                  <a:gd name="connsiteX14" fmla="*/ 0 w 77902"/>
                  <a:gd name="connsiteY14" fmla="*/ 1352 h 231183"/>
                  <a:gd name="connsiteX15" fmla="*/ 28402 w 77902"/>
                  <a:gd name="connsiteY15" fmla="*/ 1352 h 23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902" h="231183">
                    <a:moveTo>
                      <a:pt x="28402" y="1352"/>
                    </a:moveTo>
                    <a:cubicBezTo>
                      <a:pt x="40033" y="1082"/>
                      <a:pt x="43820" y="1082"/>
                      <a:pt x="54910" y="0"/>
                    </a:cubicBezTo>
                    <a:lnTo>
                      <a:pt x="54640" y="36232"/>
                    </a:lnTo>
                    <a:lnTo>
                      <a:pt x="54640" y="193058"/>
                    </a:lnTo>
                    <a:lnTo>
                      <a:pt x="54910" y="223342"/>
                    </a:lnTo>
                    <a:lnTo>
                      <a:pt x="77903" y="223342"/>
                    </a:lnTo>
                    <a:lnTo>
                      <a:pt x="77903" y="231183"/>
                    </a:lnTo>
                    <a:lnTo>
                      <a:pt x="0" y="231183"/>
                    </a:lnTo>
                    <a:lnTo>
                      <a:pt x="0" y="223342"/>
                    </a:lnTo>
                    <a:lnTo>
                      <a:pt x="25426" y="223342"/>
                    </a:lnTo>
                    <a:lnTo>
                      <a:pt x="25697" y="193058"/>
                    </a:lnTo>
                    <a:lnTo>
                      <a:pt x="25697" y="36232"/>
                    </a:lnTo>
                    <a:lnTo>
                      <a:pt x="25426" y="9193"/>
                    </a:lnTo>
                    <a:lnTo>
                      <a:pt x="0" y="9193"/>
                    </a:lnTo>
                    <a:lnTo>
                      <a:pt x="0" y="1352"/>
                    </a:lnTo>
                    <a:lnTo>
                      <a:pt x="28402" y="135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27CFE8BC-F65D-2C7B-E158-07AB6C644169}"/>
                  </a:ext>
                </a:extLst>
              </p:cNvPr>
              <p:cNvSpPr/>
              <p:nvPr/>
            </p:nvSpPr>
            <p:spPr>
              <a:xfrm>
                <a:off x="5988378" y="5491929"/>
                <a:ext cx="168788" cy="161963"/>
              </a:xfrm>
              <a:custGeom>
                <a:avLst/>
                <a:gdLst>
                  <a:gd name="connsiteX0" fmla="*/ 116583 w 168788"/>
                  <a:gd name="connsiteY0" fmla="*/ 1622 h 161963"/>
                  <a:gd name="connsiteX1" fmla="*/ 144444 w 168788"/>
                  <a:gd name="connsiteY1" fmla="*/ 270 h 161963"/>
                  <a:gd name="connsiteX2" fmla="*/ 144174 w 168788"/>
                  <a:gd name="connsiteY2" fmla="*/ 34069 h 161963"/>
                  <a:gd name="connsiteX3" fmla="*/ 144174 w 168788"/>
                  <a:gd name="connsiteY3" fmla="*/ 124109 h 161963"/>
                  <a:gd name="connsiteX4" fmla="*/ 144444 w 168788"/>
                  <a:gd name="connsiteY4" fmla="*/ 150878 h 161963"/>
                  <a:gd name="connsiteX5" fmla="*/ 168789 w 168788"/>
                  <a:gd name="connsiteY5" fmla="*/ 150878 h 161963"/>
                  <a:gd name="connsiteX6" fmla="*/ 168789 w 168788"/>
                  <a:gd name="connsiteY6" fmla="*/ 158719 h 161963"/>
                  <a:gd name="connsiteX7" fmla="*/ 144174 w 168788"/>
                  <a:gd name="connsiteY7" fmla="*/ 158719 h 161963"/>
                  <a:gd name="connsiteX8" fmla="*/ 116042 w 168788"/>
                  <a:gd name="connsiteY8" fmla="*/ 160071 h 161963"/>
                  <a:gd name="connsiteX9" fmla="*/ 114690 w 168788"/>
                  <a:gd name="connsiteY9" fmla="*/ 131139 h 161963"/>
                  <a:gd name="connsiteX10" fmla="*/ 64648 w 168788"/>
                  <a:gd name="connsiteY10" fmla="*/ 161964 h 161963"/>
                  <a:gd name="connsiteX11" fmla="*/ 31918 w 168788"/>
                  <a:gd name="connsiteY11" fmla="*/ 149255 h 161963"/>
                  <a:gd name="connsiteX12" fmla="*/ 22451 w 168788"/>
                  <a:gd name="connsiteY12" fmla="*/ 115457 h 161963"/>
                  <a:gd name="connsiteX13" fmla="*/ 22722 w 168788"/>
                  <a:gd name="connsiteY13" fmla="*/ 75980 h 161963"/>
                  <a:gd name="connsiteX14" fmla="*/ 21910 w 168788"/>
                  <a:gd name="connsiteY14" fmla="*/ 9193 h 161963"/>
                  <a:gd name="connsiteX15" fmla="*/ 0 w 168788"/>
                  <a:gd name="connsiteY15" fmla="*/ 9193 h 161963"/>
                  <a:gd name="connsiteX16" fmla="*/ 0 w 168788"/>
                  <a:gd name="connsiteY16" fmla="*/ 1352 h 161963"/>
                  <a:gd name="connsiteX17" fmla="*/ 22992 w 168788"/>
                  <a:gd name="connsiteY17" fmla="*/ 1352 h 161963"/>
                  <a:gd name="connsiteX18" fmla="*/ 51664 w 168788"/>
                  <a:gd name="connsiteY18" fmla="*/ 0 h 161963"/>
                  <a:gd name="connsiteX19" fmla="*/ 51394 w 168788"/>
                  <a:gd name="connsiteY19" fmla="*/ 33799 h 161963"/>
                  <a:gd name="connsiteX20" fmla="*/ 51394 w 168788"/>
                  <a:gd name="connsiteY20" fmla="*/ 88688 h 161963"/>
                  <a:gd name="connsiteX21" fmla="*/ 59779 w 168788"/>
                  <a:gd name="connsiteY21" fmla="*/ 144388 h 161963"/>
                  <a:gd name="connsiteX22" fmla="*/ 76280 w 168788"/>
                  <a:gd name="connsiteY22" fmla="*/ 150878 h 161963"/>
                  <a:gd name="connsiteX23" fmla="*/ 101165 w 168788"/>
                  <a:gd name="connsiteY23" fmla="*/ 138980 h 161963"/>
                  <a:gd name="connsiteX24" fmla="*/ 115501 w 168788"/>
                  <a:gd name="connsiteY24" fmla="*/ 90851 h 161963"/>
                  <a:gd name="connsiteX25" fmla="*/ 115501 w 168788"/>
                  <a:gd name="connsiteY25" fmla="*/ 34069 h 161963"/>
                  <a:gd name="connsiteX26" fmla="*/ 115231 w 168788"/>
                  <a:gd name="connsiteY26" fmla="*/ 9464 h 161963"/>
                  <a:gd name="connsiteX27" fmla="*/ 88452 w 168788"/>
                  <a:gd name="connsiteY27" fmla="*/ 9464 h 161963"/>
                  <a:gd name="connsiteX28" fmla="*/ 88452 w 168788"/>
                  <a:gd name="connsiteY28" fmla="*/ 1622 h 161963"/>
                  <a:gd name="connsiteX29" fmla="*/ 116583 w 168788"/>
                  <a:gd name="connsiteY29" fmla="*/ 1622 h 16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8788" h="161963">
                    <a:moveTo>
                      <a:pt x="116583" y="1622"/>
                    </a:moveTo>
                    <a:cubicBezTo>
                      <a:pt x="130378" y="1622"/>
                      <a:pt x="133624" y="1352"/>
                      <a:pt x="144444" y="270"/>
                    </a:cubicBezTo>
                    <a:lnTo>
                      <a:pt x="144174" y="34069"/>
                    </a:lnTo>
                    <a:lnTo>
                      <a:pt x="144174" y="124109"/>
                    </a:lnTo>
                    <a:lnTo>
                      <a:pt x="144444" y="150878"/>
                    </a:lnTo>
                    <a:lnTo>
                      <a:pt x="168789" y="150878"/>
                    </a:lnTo>
                    <a:lnTo>
                      <a:pt x="168789" y="158719"/>
                    </a:lnTo>
                    <a:lnTo>
                      <a:pt x="144174" y="158719"/>
                    </a:lnTo>
                    <a:cubicBezTo>
                      <a:pt x="131731" y="158989"/>
                      <a:pt x="126592" y="159260"/>
                      <a:pt x="116042" y="160071"/>
                    </a:cubicBezTo>
                    <a:lnTo>
                      <a:pt x="114690" y="131139"/>
                    </a:lnTo>
                    <a:cubicBezTo>
                      <a:pt x="109280" y="139792"/>
                      <a:pt x="96296" y="161964"/>
                      <a:pt x="64648" y="161964"/>
                    </a:cubicBezTo>
                    <a:cubicBezTo>
                      <a:pt x="50583" y="161964"/>
                      <a:pt x="38140" y="157097"/>
                      <a:pt x="31918" y="149255"/>
                    </a:cubicBezTo>
                    <a:cubicBezTo>
                      <a:pt x="22451" y="138710"/>
                      <a:pt x="22451" y="123027"/>
                      <a:pt x="22451" y="115457"/>
                    </a:cubicBezTo>
                    <a:lnTo>
                      <a:pt x="22722" y="75980"/>
                    </a:lnTo>
                    <a:lnTo>
                      <a:pt x="21910" y="9193"/>
                    </a:lnTo>
                    <a:lnTo>
                      <a:pt x="0" y="9193"/>
                    </a:lnTo>
                    <a:lnTo>
                      <a:pt x="0" y="1352"/>
                    </a:lnTo>
                    <a:lnTo>
                      <a:pt x="22992" y="1352"/>
                    </a:lnTo>
                    <a:cubicBezTo>
                      <a:pt x="36517" y="1082"/>
                      <a:pt x="41115" y="1082"/>
                      <a:pt x="51664" y="0"/>
                    </a:cubicBezTo>
                    <a:lnTo>
                      <a:pt x="51394" y="33799"/>
                    </a:lnTo>
                    <a:lnTo>
                      <a:pt x="51394" y="88688"/>
                    </a:lnTo>
                    <a:cubicBezTo>
                      <a:pt x="51664" y="120053"/>
                      <a:pt x="51935" y="135465"/>
                      <a:pt x="59779" y="144388"/>
                    </a:cubicBezTo>
                    <a:cubicBezTo>
                      <a:pt x="63025" y="147903"/>
                      <a:pt x="68976" y="150878"/>
                      <a:pt x="76280" y="150878"/>
                    </a:cubicBezTo>
                    <a:cubicBezTo>
                      <a:pt x="84394" y="150878"/>
                      <a:pt x="93862" y="147092"/>
                      <a:pt x="101165" y="138980"/>
                    </a:cubicBezTo>
                    <a:cubicBezTo>
                      <a:pt x="114960" y="124109"/>
                      <a:pt x="115231" y="105993"/>
                      <a:pt x="115501" y="90851"/>
                    </a:cubicBezTo>
                    <a:lnTo>
                      <a:pt x="115501" y="34069"/>
                    </a:lnTo>
                    <a:lnTo>
                      <a:pt x="115231" y="9464"/>
                    </a:lnTo>
                    <a:lnTo>
                      <a:pt x="88452" y="9464"/>
                    </a:lnTo>
                    <a:lnTo>
                      <a:pt x="88452" y="1622"/>
                    </a:lnTo>
                    <a:lnTo>
                      <a:pt x="116583" y="1622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2F0C7D8-EFB0-7E5F-2E7B-15E141B82B7A}"/>
                  </a:ext>
                </a:extLst>
              </p:cNvPr>
              <p:cNvSpPr/>
              <p:nvPr/>
            </p:nvSpPr>
            <p:spPr>
              <a:xfrm>
                <a:off x="6169880" y="5489496"/>
                <a:ext cx="103869" cy="164397"/>
              </a:xfrm>
              <a:custGeom>
                <a:avLst/>
                <a:gdLst>
                  <a:gd name="connsiteX0" fmla="*/ 8115 w 103869"/>
                  <a:gd name="connsiteY0" fmla="*/ 102207 h 164397"/>
                  <a:gd name="connsiteX1" fmla="*/ 21910 w 103869"/>
                  <a:gd name="connsiteY1" fmla="*/ 144118 h 164397"/>
                  <a:gd name="connsiteX2" fmla="*/ 48689 w 103869"/>
                  <a:gd name="connsiteY2" fmla="*/ 155204 h 164397"/>
                  <a:gd name="connsiteX3" fmla="*/ 81419 w 103869"/>
                  <a:gd name="connsiteY3" fmla="*/ 127083 h 164397"/>
                  <a:gd name="connsiteX4" fmla="*/ 47066 w 103869"/>
                  <a:gd name="connsiteY4" fmla="*/ 94907 h 164397"/>
                  <a:gd name="connsiteX5" fmla="*/ 3787 w 103869"/>
                  <a:gd name="connsiteY5" fmla="*/ 46507 h 164397"/>
                  <a:gd name="connsiteX6" fmla="*/ 50853 w 103869"/>
                  <a:gd name="connsiteY6" fmla="*/ 0 h 164397"/>
                  <a:gd name="connsiteX7" fmla="*/ 91968 w 103869"/>
                  <a:gd name="connsiteY7" fmla="*/ 9464 h 164397"/>
                  <a:gd name="connsiteX8" fmla="*/ 92509 w 103869"/>
                  <a:gd name="connsiteY8" fmla="*/ 51104 h 164397"/>
                  <a:gd name="connsiteX9" fmla="*/ 84124 w 103869"/>
                  <a:gd name="connsiteY9" fmla="*/ 51104 h 164397"/>
                  <a:gd name="connsiteX10" fmla="*/ 49771 w 103869"/>
                  <a:gd name="connsiteY10" fmla="*/ 9193 h 164397"/>
                  <a:gd name="connsiteX11" fmla="*/ 24074 w 103869"/>
                  <a:gd name="connsiteY11" fmla="*/ 32176 h 164397"/>
                  <a:gd name="connsiteX12" fmla="*/ 29484 w 103869"/>
                  <a:gd name="connsiteY12" fmla="*/ 46777 h 164397"/>
                  <a:gd name="connsiteX13" fmla="*/ 58697 w 103869"/>
                  <a:gd name="connsiteY13" fmla="*/ 61379 h 164397"/>
                  <a:gd name="connsiteX14" fmla="*/ 103870 w 103869"/>
                  <a:gd name="connsiteY14" fmla="*/ 113564 h 164397"/>
                  <a:gd name="connsiteX15" fmla="*/ 48689 w 103869"/>
                  <a:gd name="connsiteY15" fmla="*/ 164397 h 164397"/>
                  <a:gd name="connsiteX16" fmla="*/ 0 w 103869"/>
                  <a:gd name="connsiteY16" fmla="*/ 154122 h 164397"/>
                  <a:gd name="connsiteX17" fmla="*/ 0 w 103869"/>
                  <a:gd name="connsiteY17" fmla="*/ 102478 h 164397"/>
                  <a:gd name="connsiteX18" fmla="*/ 8115 w 103869"/>
                  <a:gd name="connsiteY18" fmla="*/ 102478 h 16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869" h="164397">
                    <a:moveTo>
                      <a:pt x="8115" y="102207"/>
                    </a:moveTo>
                    <a:cubicBezTo>
                      <a:pt x="8926" y="116538"/>
                      <a:pt x="10279" y="131950"/>
                      <a:pt x="21910" y="144118"/>
                    </a:cubicBezTo>
                    <a:cubicBezTo>
                      <a:pt x="31107" y="153582"/>
                      <a:pt x="40304" y="155204"/>
                      <a:pt x="48689" y="155204"/>
                    </a:cubicBezTo>
                    <a:cubicBezTo>
                      <a:pt x="69788" y="155204"/>
                      <a:pt x="81419" y="143577"/>
                      <a:pt x="81419" y="127083"/>
                    </a:cubicBezTo>
                    <a:cubicBezTo>
                      <a:pt x="81419" y="108426"/>
                      <a:pt x="66812" y="102207"/>
                      <a:pt x="47066" y="94907"/>
                    </a:cubicBezTo>
                    <a:cubicBezTo>
                      <a:pt x="29754" y="88418"/>
                      <a:pt x="3787" y="78413"/>
                      <a:pt x="3787" y="46507"/>
                    </a:cubicBezTo>
                    <a:cubicBezTo>
                      <a:pt x="3787" y="18116"/>
                      <a:pt x="22722" y="0"/>
                      <a:pt x="50853" y="0"/>
                    </a:cubicBezTo>
                    <a:cubicBezTo>
                      <a:pt x="66001" y="0"/>
                      <a:pt x="79525" y="5137"/>
                      <a:pt x="91968" y="9464"/>
                    </a:cubicBezTo>
                    <a:lnTo>
                      <a:pt x="92509" y="51104"/>
                    </a:lnTo>
                    <a:lnTo>
                      <a:pt x="84124" y="51104"/>
                    </a:lnTo>
                    <a:cubicBezTo>
                      <a:pt x="81960" y="38125"/>
                      <a:pt x="77361" y="9193"/>
                      <a:pt x="49771" y="9193"/>
                    </a:cubicBezTo>
                    <a:cubicBezTo>
                      <a:pt x="33271" y="9193"/>
                      <a:pt x="24074" y="20279"/>
                      <a:pt x="24074" y="32176"/>
                    </a:cubicBezTo>
                    <a:cubicBezTo>
                      <a:pt x="24074" y="38125"/>
                      <a:pt x="26238" y="43262"/>
                      <a:pt x="29484" y="46777"/>
                    </a:cubicBezTo>
                    <a:cubicBezTo>
                      <a:pt x="33541" y="51374"/>
                      <a:pt x="35976" y="52185"/>
                      <a:pt x="58697" y="61379"/>
                    </a:cubicBezTo>
                    <a:cubicBezTo>
                      <a:pt x="81689" y="70842"/>
                      <a:pt x="103870" y="80847"/>
                      <a:pt x="103870" y="113564"/>
                    </a:cubicBezTo>
                    <a:cubicBezTo>
                      <a:pt x="103870" y="143307"/>
                      <a:pt x="82230" y="164397"/>
                      <a:pt x="48689" y="164397"/>
                    </a:cubicBezTo>
                    <a:cubicBezTo>
                      <a:pt x="30566" y="164397"/>
                      <a:pt x="15418" y="159260"/>
                      <a:pt x="0" y="154122"/>
                    </a:cubicBezTo>
                    <a:lnTo>
                      <a:pt x="0" y="102478"/>
                    </a:lnTo>
                    <a:lnTo>
                      <a:pt x="8115" y="102478"/>
                    </a:lnTo>
                    <a:close/>
                  </a:path>
                </a:pathLst>
              </a:custGeom>
              <a:solidFill>
                <a:schemeClr val="bg1"/>
              </a:solidFill>
              <a:ln w="27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" name="Graphic 46">
                <a:extLst>
                  <a:ext uri="{FF2B5EF4-FFF2-40B4-BE49-F238E27FC236}">
                    <a16:creationId xmlns:a16="http://schemas.microsoft.com/office/drawing/2014/main" id="{74AF6824-E4BA-0D69-539C-86648D6DD9C2}"/>
                  </a:ext>
                </a:extLst>
              </p:cNvPr>
              <p:cNvGrpSpPr/>
              <p:nvPr/>
            </p:nvGrpSpPr>
            <p:grpSpPr>
              <a:xfrm>
                <a:off x="5089525" y="5257772"/>
                <a:ext cx="1880412" cy="394228"/>
                <a:chOff x="5089525" y="5257772"/>
                <a:chExt cx="1880412" cy="394228"/>
              </a:xfrm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08B029F-A046-E81F-554C-437F92D49347}"/>
                    </a:ext>
                  </a:extLst>
                </p:cNvPr>
                <p:cNvSpPr/>
                <p:nvPr/>
              </p:nvSpPr>
              <p:spPr>
                <a:xfrm>
                  <a:off x="6593204" y="5608738"/>
                  <a:ext cx="40033" cy="39476"/>
                </a:xfrm>
                <a:custGeom>
                  <a:avLst/>
                  <a:gdLst>
                    <a:gd name="connsiteX0" fmla="*/ 0 w 40033"/>
                    <a:gd name="connsiteY0" fmla="*/ 19738 h 39476"/>
                    <a:gd name="connsiteX1" fmla="*/ 20017 w 40033"/>
                    <a:gd name="connsiteY1" fmla="*/ 0 h 39476"/>
                    <a:gd name="connsiteX2" fmla="*/ 40033 w 40033"/>
                    <a:gd name="connsiteY2" fmla="*/ 19738 h 39476"/>
                    <a:gd name="connsiteX3" fmla="*/ 20017 w 40033"/>
                    <a:gd name="connsiteY3" fmla="*/ 39477 h 39476"/>
                    <a:gd name="connsiteX4" fmla="*/ 0 w 40033"/>
                    <a:gd name="connsiteY4" fmla="*/ 19738 h 39476"/>
                    <a:gd name="connsiteX5" fmla="*/ 20017 w 40033"/>
                    <a:gd name="connsiteY5" fmla="*/ 36232 h 39476"/>
                    <a:gd name="connsiteX6" fmla="*/ 35976 w 40033"/>
                    <a:gd name="connsiteY6" fmla="*/ 19738 h 39476"/>
                    <a:gd name="connsiteX7" fmla="*/ 20017 w 40033"/>
                    <a:gd name="connsiteY7" fmla="*/ 3245 h 39476"/>
                    <a:gd name="connsiteX8" fmla="*/ 4057 w 40033"/>
                    <a:gd name="connsiteY8" fmla="*/ 19738 h 39476"/>
                    <a:gd name="connsiteX9" fmla="*/ 20017 w 40033"/>
                    <a:gd name="connsiteY9" fmla="*/ 36232 h 39476"/>
                    <a:gd name="connsiteX10" fmla="*/ 15959 w 40033"/>
                    <a:gd name="connsiteY10" fmla="*/ 31365 h 39476"/>
                    <a:gd name="connsiteX11" fmla="*/ 12443 w 40033"/>
                    <a:gd name="connsiteY11" fmla="*/ 31365 h 39476"/>
                    <a:gd name="connsiteX12" fmla="*/ 12443 w 40033"/>
                    <a:gd name="connsiteY12" fmla="*/ 8652 h 39476"/>
                    <a:gd name="connsiteX13" fmla="*/ 21099 w 40033"/>
                    <a:gd name="connsiteY13" fmla="*/ 8652 h 39476"/>
                    <a:gd name="connsiteX14" fmla="*/ 29213 w 40033"/>
                    <a:gd name="connsiteY14" fmla="*/ 15142 h 39476"/>
                    <a:gd name="connsiteX15" fmla="*/ 23262 w 40033"/>
                    <a:gd name="connsiteY15" fmla="*/ 21361 h 39476"/>
                    <a:gd name="connsiteX16" fmla="*/ 29754 w 40033"/>
                    <a:gd name="connsiteY16" fmla="*/ 31365 h 39476"/>
                    <a:gd name="connsiteX17" fmla="*/ 25967 w 40033"/>
                    <a:gd name="connsiteY17" fmla="*/ 31365 h 39476"/>
                    <a:gd name="connsiteX18" fmla="*/ 20017 w 40033"/>
                    <a:gd name="connsiteY18" fmla="*/ 21361 h 39476"/>
                    <a:gd name="connsiteX19" fmla="*/ 15959 w 40033"/>
                    <a:gd name="connsiteY19" fmla="*/ 21361 h 39476"/>
                    <a:gd name="connsiteX20" fmla="*/ 15959 w 40033"/>
                    <a:gd name="connsiteY20" fmla="*/ 31365 h 39476"/>
                    <a:gd name="connsiteX21" fmla="*/ 20017 w 40033"/>
                    <a:gd name="connsiteY21" fmla="*/ 18387 h 39476"/>
                    <a:gd name="connsiteX22" fmla="*/ 25426 w 40033"/>
                    <a:gd name="connsiteY22" fmla="*/ 14601 h 39476"/>
                    <a:gd name="connsiteX23" fmla="*/ 20558 w 40033"/>
                    <a:gd name="connsiteY23" fmla="*/ 11356 h 39476"/>
                    <a:gd name="connsiteX24" fmla="*/ 15959 w 40033"/>
                    <a:gd name="connsiteY24" fmla="*/ 11356 h 39476"/>
                    <a:gd name="connsiteX25" fmla="*/ 15959 w 40033"/>
                    <a:gd name="connsiteY25" fmla="*/ 18387 h 39476"/>
                    <a:gd name="connsiteX26" fmla="*/ 20017 w 40033"/>
                    <a:gd name="connsiteY26" fmla="*/ 18387 h 39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033" h="39476">
                      <a:moveTo>
                        <a:pt x="0" y="19738"/>
                      </a:moveTo>
                      <a:cubicBezTo>
                        <a:pt x="0" y="8382"/>
                        <a:pt x="9197" y="0"/>
                        <a:pt x="20017" y="0"/>
                      </a:cubicBezTo>
                      <a:cubicBezTo>
                        <a:pt x="30836" y="0"/>
                        <a:pt x="40033" y="8382"/>
                        <a:pt x="40033" y="19738"/>
                      </a:cubicBezTo>
                      <a:cubicBezTo>
                        <a:pt x="40033" y="31095"/>
                        <a:pt x="30836" y="39477"/>
                        <a:pt x="20017" y="39477"/>
                      </a:cubicBezTo>
                      <a:cubicBezTo>
                        <a:pt x="9197" y="39477"/>
                        <a:pt x="0" y="31365"/>
                        <a:pt x="0" y="19738"/>
                      </a:cubicBezTo>
                      <a:close/>
                      <a:moveTo>
                        <a:pt x="20017" y="36232"/>
                      </a:moveTo>
                      <a:cubicBezTo>
                        <a:pt x="28943" y="36232"/>
                        <a:pt x="35976" y="29202"/>
                        <a:pt x="35976" y="19738"/>
                      </a:cubicBezTo>
                      <a:cubicBezTo>
                        <a:pt x="35976" y="10275"/>
                        <a:pt x="28943" y="3245"/>
                        <a:pt x="20017" y="3245"/>
                      </a:cubicBezTo>
                      <a:cubicBezTo>
                        <a:pt x="11090" y="3245"/>
                        <a:pt x="4057" y="10275"/>
                        <a:pt x="4057" y="19738"/>
                      </a:cubicBezTo>
                      <a:cubicBezTo>
                        <a:pt x="4057" y="29202"/>
                        <a:pt x="11090" y="36232"/>
                        <a:pt x="20017" y="36232"/>
                      </a:cubicBezTo>
                      <a:close/>
                      <a:moveTo>
                        <a:pt x="15959" y="31365"/>
                      </a:moveTo>
                      <a:lnTo>
                        <a:pt x="12443" y="31365"/>
                      </a:lnTo>
                      <a:lnTo>
                        <a:pt x="12443" y="8652"/>
                      </a:lnTo>
                      <a:lnTo>
                        <a:pt x="21099" y="8652"/>
                      </a:lnTo>
                      <a:cubicBezTo>
                        <a:pt x="26508" y="8652"/>
                        <a:pt x="29213" y="10545"/>
                        <a:pt x="29213" y="15142"/>
                      </a:cubicBezTo>
                      <a:cubicBezTo>
                        <a:pt x="29213" y="19198"/>
                        <a:pt x="26779" y="21090"/>
                        <a:pt x="23262" y="21361"/>
                      </a:cubicBezTo>
                      <a:lnTo>
                        <a:pt x="29754" y="31365"/>
                      </a:lnTo>
                      <a:lnTo>
                        <a:pt x="25967" y="31365"/>
                      </a:lnTo>
                      <a:lnTo>
                        <a:pt x="20017" y="21361"/>
                      </a:lnTo>
                      <a:lnTo>
                        <a:pt x="15959" y="21361"/>
                      </a:lnTo>
                      <a:lnTo>
                        <a:pt x="15959" y="31365"/>
                      </a:lnTo>
                      <a:close/>
                      <a:moveTo>
                        <a:pt x="20017" y="18387"/>
                      </a:moveTo>
                      <a:cubicBezTo>
                        <a:pt x="22992" y="18387"/>
                        <a:pt x="25426" y="18116"/>
                        <a:pt x="25426" y="14601"/>
                      </a:cubicBezTo>
                      <a:cubicBezTo>
                        <a:pt x="25426" y="11897"/>
                        <a:pt x="22992" y="11356"/>
                        <a:pt x="20558" y="11356"/>
                      </a:cubicBezTo>
                      <a:lnTo>
                        <a:pt x="15959" y="11356"/>
                      </a:lnTo>
                      <a:lnTo>
                        <a:pt x="15959" y="18387"/>
                      </a:lnTo>
                      <a:lnTo>
                        <a:pt x="20017" y="18387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3D6677-4E70-4176-3F57-5C2CF4FFBEBB}"/>
                    </a:ext>
                  </a:extLst>
                </p:cNvPr>
                <p:cNvSpPr/>
                <p:nvPr/>
              </p:nvSpPr>
              <p:spPr>
                <a:xfrm>
                  <a:off x="6911035" y="5608738"/>
                  <a:ext cx="40033" cy="39476"/>
                </a:xfrm>
                <a:custGeom>
                  <a:avLst/>
                  <a:gdLst>
                    <a:gd name="connsiteX0" fmla="*/ 0 w 40033"/>
                    <a:gd name="connsiteY0" fmla="*/ 19738 h 39476"/>
                    <a:gd name="connsiteX1" fmla="*/ 20017 w 40033"/>
                    <a:gd name="connsiteY1" fmla="*/ 0 h 39476"/>
                    <a:gd name="connsiteX2" fmla="*/ 40033 w 40033"/>
                    <a:gd name="connsiteY2" fmla="*/ 19738 h 39476"/>
                    <a:gd name="connsiteX3" fmla="*/ 20017 w 40033"/>
                    <a:gd name="connsiteY3" fmla="*/ 39477 h 39476"/>
                    <a:gd name="connsiteX4" fmla="*/ 0 w 40033"/>
                    <a:gd name="connsiteY4" fmla="*/ 19738 h 39476"/>
                    <a:gd name="connsiteX5" fmla="*/ 20017 w 40033"/>
                    <a:gd name="connsiteY5" fmla="*/ 36232 h 39476"/>
                    <a:gd name="connsiteX6" fmla="*/ 35976 w 40033"/>
                    <a:gd name="connsiteY6" fmla="*/ 19738 h 39476"/>
                    <a:gd name="connsiteX7" fmla="*/ 20017 w 40033"/>
                    <a:gd name="connsiteY7" fmla="*/ 3245 h 39476"/>
                    <a:gd name="connsiteX8" fmla="*/ 4057 w 40033"/>
                    <a:gd name="connsiteY8" fmla="*/ 19738 h 39476"/>
                    <a:gd name="connsiteX9" fmla="*/ 20017 w 40033"/>
                    <a:gd name="connsiteY9" fmla="*/ 36232 h 39476"/>
                    <a:gd name="connsiteX10" fmla="*/ 15689 w 40033"/>
                    <a:gd name="connsiteY10" fmla="*/ 31365 h 39476"/>
                    <a:gd name="connsiteX11" fmla="*/ 12443 w 40033"/>
                    <a:gd name="connsiteY11" fmla="*/ 31365 h 39476"/>
                    <a:gd name="connsiteX12" fmla="*/ 12443 w 40033"/>
                    <a:gd name="connsiteY12" fmla="*/ 8652 h 39476"/>
                    <a:gd name="connsiteX13" fmla="*/ 21099 w 40033"/>
                    <a:gd name="connsiteY13" fmla="*/ 8652 h 39476"/>
                    <a:gd name="connsiteX14" fmla="*/ 29213 w 40033"/>
                    <a:gd name="connsiteY14" fmla="*/ 15142 h 39476"/>
                    <a:gd name="connsiteX15" fmla="*/ 23262 w 40033"/>
                    <a:gd name="connsiteY15" fmla="*/ 21361 h 39476"/>
                    <a:gd name="connsiteX16" fmla="*/ 29754 w 40033"/>
                    <a:gd name="connsiteY16" fmla="*/ 31365 h 39476"/>
                    <a:gd name="connsiteX17" fmla="*/ 25967 w 40033"/>
                    <a:gd name="connsiteY17" fmla="*/ 31365 h 39476"/>
                    <a:gd name="connsiteX18" fmla="*/ 20017 w 40033"/>
                    <a:gd name="connsiteY18" fmla="*/ 21361 h 39476"/>
                    <a:gd name="connsiteX19" fmla="*/ 15959 w 40033"/>
                    <a:gd name="connsiteY19" fmla="*/ 21361 h 39476"/>
                    <a:gd name="connsiteX20" fmla="*/ 15959 w 40033"/>
                    <a:gd name="connsiteY20" fmla="*/ 31365 h 39476"/>
                    <a:gd name="connsiteX21" fmla="*/ 20017 w 40033"/>
                    <a:gd name="connsiteY21" fmla="*/ 18387 h 39476"/>
                    <a:gd name="connsiteX22" fmla="*/ 25426 w 40033"/>
                    <a:gd name="connsiteY22" fmla="*/ 14601 h 39476"/>
                    <a:gd name="connsiteX23" fmla="*/ 20558 w 40033"/>
                    <a:gd name="connsiteY23" fmla="*/ 11356 h 39476"/>
                    <a:gd name="connsiteX24" fmla="*/ 15959 w 40033"/>
                    <a:gd name="connsiteY24" fmla="*/ 11356 h 39476"/>
                    <a:gd name="connsiteX25" fmla="*/ 15959 w 40033"/>
                    <a:gd name="connsiteY25" fmla="*/ 18387 h 39476"/>
                    <a:gd name="connsiteX26" fmla="*/ 20017 w 40033"/>
                    <a:gd name="connsiteY26" fmla="*/ 18387 h 39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033" h="39476">
                      <a:moveTo>
                        <a:pt x="0" y="19738"/>
                      </a:moveTo>
                      <a:cubicBezTo>
                        <a:pt x="0" y="8382"/>
                        <a:pt x="9197" y="0"/>
                        <a:pt x="20017" y="0"/>
                      </a:cubicBezTo>
                      <a:cubicBezTo>
                        <a:pt x="30836" y="0"/>
                        <a:pt x="40033" y="8382"/>
                        <a:pt x="40033" y="19738"/>
                      </a:cubicBezTo>
                      <a:cubicBezTo>
                        <a:pt x="40033" y="31095"/>
                        <a:pt x="30836" y="39477"/>
                        <a:pt x="20017" y="39477"/>
                      </a:cubicBezTo>
                      <a:cubicBezTo>
                        <a:pt x="9197" y="39477"/>
                        <a:pt x="0" y="31365"/>
                        <a:pt x="0" y="19738"/>
                      </a:cubicBezTo>
                      <a:close/>
                      <a:moveTo>
                        <a:pt x="20017" y="36232"/>
                      </a:moveTo>
                      <a:cubicBezTo>
                        <a:pt x="28943" y="36232"/>
                        <a:pt x="35976" y="29202"/>
                        <a:pt x="35976" y="19738"/>
                      </a:cubicBezTo>
                      <a:cubicBezTo>
                        <a:pt x="35976" y="10275"/>
                        <a:pt x="28943" y="3245"/>
                        <a:pt x="20017" y="3245"/>
                      </a:cubicBezTo>
                      <a:cubicBezTo>
                        <a:pt x="11090" y="3245"/>
                        <a:pt x="4057" y="10275"/>
                        <a:pt x="4057" y="19738"/>
                      </a:cubicBezTo>
                      <a:cubicBezTo>
                        <a:pt x="3787" y="29202"/>
                        <a:pt x="10820" y="36232"/>
                        <a:pt x="20017" y="36232"/>
                      </a:cubicBezTo>
                      <a:close/>
                      <a:moveTo>
                        <a:pt x="15689" y="31365"/>
                      </a:moveTo>
                      <a:lnTo>
                        <a:pt x="12443" y="31365"/>
                      </a:lnTo>
                      <a:lnTo>
                        <a:pt x="12443" y="8652"/>
                      </a:lnTo>
                      <a:lnTo>
                        <a:pt x="21099" y="8652"/>
                      </a:lnTo>
                      <a:cubicBezTo>
                        <a:pt x="26508" y="8652"/>
                        <a:pt x="29213" y="10545"/>
                        <a:pt x="29213" y="15142"/>
                      </a:cubicBezTo>
                      <a:cubicBezTo>
                        <a:pt x="29213" y="19198"/>
                        <a:pt x="26508" y="21090"/>
                        <a:pt x="23262" y="21361"/>
                      </a:cubicBezTo>
                      <a:lnTo>
                        <a:pt x="29754" y="31365"/>
                      </a:lnTo>
                      <a:lnTo>
                        <a:pt x="25967" y="31365"/>
                      </a:lnTo>
                      <a:lnTo>
                        <a:pt x="20017" y="21361"/>
                      </a:lnTo>
                      <a:lnTo>
                        <a:pt x="15959" y="21361"/>
                      </a:lnTo>
                      <a:lnTo>
                        <a:pt x="15959" y="31365"/>
                      </a:lnTo>
                      <a:close/>
                      <a:moveTo>
                        <a:pt x="20017" y="18387"/>
                      </a:moveTo>
                      <a:cubicBezTo>
                        <a:pt x="22992" y="18387"/>
                        <a:pt x="25426" y="18116"/>
                        <a:pt x="25426" y="14601"/>
                      </a:cubicBezTo>
                      <a:cubicBezTo>
                        <a:pt x="25426" y="11897"/>
                        <a:pt x="22992" y="11356"/>
                        <a:pt x="20558" y="11356"/>
                      </a:cubicBezTo>
                      <a:lnTo>
                        <a:pt x="15959" y="11356"/>
                      </a:lnTo>
                      <a:lnTo>
                        <a:pt x="15959" y="18387"/>
                      </a:lnTo>
                      <a:lnTo>
                        <a:pt x="20017" y="18387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3557D063-8507-1293-022A-CBD9C0EDBB23}"/>
                    </a:ext>
                  </a:extLst>
                </p:cNvPr>
                <p:cNvSpPr/>
                <p:nvPr/>
              </p:nvSpPr>
              <p:spPr>
                <a:xfrm>
                  <a:off x="6340562" y="5326721"/>
                  <a:ext cx="321347" cy="321764"/>
                </a:xfrm>
                <a:custGeom>
                  <a:avLst/>
                  <a:gdLst>
                    <a:gd name="connsiteX0" fmla="*/ 231814 w 321347"/>
                    <a:gd name="connsiteY0" fmla="*/ 321764 h 321764"/>
                    <a:gd name="connsiteX1" fmla="*/ 231814 w 321347"/>
                    <a:gd name="connsiteY1" fmla="*/ 232265 h 321764"/>
                    <a:gd name="connsiteX2" fmla="*/ 321348 w 321347"/>
                    <a:gd name="connsiteY2" fmla="*/ 232265 h 321764"/>
                    <a:gd name="connsiteX3" fmla="*/ 321348 w 321347"/>
                    <a:gd name="connsiteY3" fmla="*/ 89499 h 321764"/>
                    <a:gd name="connsiteX4" fmla="*/ 231814 w 321347"/>
                    <a:gd name="connsiteY4" fmla="*/ 89499 h 321764"/>
                    <a:gd name="connsiteX5" fmla="*/ 231814 w 321347"/>
                    <a:gd name="connsiteY5" fmla="*/ 0 h 321764"/>
                    <a:gd name="connsiteX6" fmla="*/ 89263 w 321347"/>
                    <a:gd name="connsiteY6" fmla="*/ 0 h 321764"/>
                    <a:gd name="connsiteX7" fmla="*/ 89263 w 321347"/>
                    <a:gd name="connsiteY7" fmla="*/ 89499 h 321764"/>
                    <a:gd name="connsiteX8" fmla="*/ 0 w 321347"/>
                    <a:gd name="connsiteY8" fmla="*/ 89499 h 321764"/>
                    <a:gd name="connsiteX9" fmla="*/ 0 w 321347"/>
                    <a:gd name="connsiteY9" fmla="*/ 232265 h 321764"/>
                    <a:gd name="connsiteX10" fmla="*/ 89263 w 321347"/>
                    <a:gd name="connsiteY10" fmla="*/ 232265 h 321764"/>
                    <a:gd name="connsiteX11" fmla="*/ 89263 w 321347"/>
                    <a:gd name="connsiteY11" fmla="*/ 321764 h 321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1347" h="321764">
                      <a:moveTo>
                        <a:pt x="231814" y="321764"/>
                      </a:moveTo>
                      <a:lnTo>
                        <a:pt x="231814" y="232265"/>
                      </a:lnTo>
                      <a:lnTo>
                        <a:pt x="321348" y="232265"/>
                      </a:lnTo>
                      <a:lnTo>
                        <a:pt x="321348" y="89499"/>
                      </a:lnTo>
                      <a:lnTo>
                        <a:pt x="231814" y="89499"/>
                      </a:lnTo>
                      <a:lnTo>
                        <a:pt x="231814" y="0"/>
                      </a:lnTo>
                      <a:lnTo>
                        <a:pt x="89263" y="0"/>
                      </a:lnTo>
                      <a:lnTo>
                        <a:pt x="89263" y="89499"/>
                      </a:lnTo>
                      <a:lnTo>
                        <a:pt x="0" y="89499"/>
                      </a:lnTo>
                      <a:lnTo>
                        <a:pt x="0" y="232265"/>
                      </a:lnTo>
                      <a:lnTo>
                        <a:pt x="89263" y="232265"/>
                      </a:lnTo>
                      <a:lnTo>
                        <a:pt x="89263" y="321764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E215FFE6-1154-A4D1-5C5F-5FD65D7D7B61}"/>
                    </a:ext>
                  </a:extLst>
                </p:cNvPr>
                <p:cNvSpPr/>
                <p:nvPr/>
              </p:nvSpPr>
              <p:spPr>
                <a:xfrm>
                  <a:off x="5089525" y="5257772"/>
                  <a:ext cx="2704" cy="2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03"/>
                  </a:pathLst>
                </a:custGeom>
                <a:solidFill>
                  <a:srgbClr val="B994C1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EE98567-EC8B-629A-2BC7-BABC95409167}"/>
                    </a:ext>
                  </a:extLst>
                </p:cNvPr>
                <p:cNvSpPr/>
                <p:nvPr/>
              </p:nvSpPr>
              <p:spPr>
                <a:xfrm>
                  <a:off x="5089525" y="5257772"/>
                  <a:ext cx="2704" cy="2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03"/>
                  </a:pathLst>
                </a:custGeom>
                <a:solidFill>
                  <a:srgbClr val="B994C1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D22D4260-34EF-5208-D207-EA7B6F119B36}"/>
                    </a:ext>
                  </a:extLst>
                </p:cNvPr>
                <p:cNvSpPr/>
                <p:nvPr/>
              </p:nvSpPr>
              <p:spPr>
                <a:xfrm>
                  <a:off x="6413055" y="5456779"/>
                  <a:ext cx="75750" cy="100855"/>
                </a:xfrm>
                <a:custGeom>
                  <a:avLst/>
                  <a:gdLst>
                    <a:gd name="connsiteX0" fmla="*/ 5680 w 75750"/>
                    <a:gd name="connsiteY0" fmla="*/ 0 h 100855"/>
                    <a:gd name="connsiteX1" fmla="*/ 64919 w 75750"/>
                    <a:gd name="connsiteY1" fmla="*/ 5678 h 100855"/>
                    <a:gd name="connsiteX2" fmla="*/ 74386 w 75750"/>
                    <a:gd name="connsiteY2" fmla="*/ 24605 h 100855"/>
                    <a:gd name="connsiteX3" fmla="*/ 33812 w 75750"/>
                    <a:gd name="connsiteY3" fmla="*/ 100855 h 100855"/>
                    <a:gd name="connsiteX4" fmla="*/ 33812 w 75750"/>
                    <a:gd name="connsiteY4" fmla="*/ 100855 h 100855"/>
                    <a:gd name="connsiteX5" fmla="*/ 0 w 75750"/>
                    <a:gd name="connsiteY5" fmla="*/ 31365 h 100855"/>
                    <a:gd name="connsiteX6" fmla="*/ 5680 w 75750"/>
                    <a:gd name="connsiteY6" fmla="*/ 0 h 100855"/>
                    <a:gd name="connsiteX7" fmla="*/ 5680 w 75750"/>
                    <a:gd name="connsiteY7" fmla="*/ 0 h 10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750" h="100855">
                      <a:moveTo>
                        <a:pt x="5680" y="0"/>
                      </a:moveTo>
                      <a:lnTo>
                        <a:pt x="64919" y="5678"/>
                      </a:lnTo>
                      <a:cubicBezTo>
                        <a:pt x="76009" y="7301"/>
                        <a:pt x="77362" y="18116"/>
                        <a:pt x="74386" y="24605"/>
                      </a:cubicBezTo>
                      <a:lnTo>
                        <a:pt x="33812" y="100855"/>
                      </a:lnTo>
                      <a:lnTo>
                        <a:pt x="33812" y="100855"/>
                      </a:lnTo>
                      <a:cubicBezTo>
                        <a:pt x="13254" y="84632"/>
                        <a:pt x="0" y="59486"/>
                        <a:pt x="0" y="31365"/>
                      </a:cubicBezTo>
                      <a:cubicBezTo>
                        <a:pt x="0" y="20279"/>
                        <a:pt x="2164" y="9734"/>
                        <a:pt x="5680" y="0"/>
                      </a:cubicBezTo>
                      <a:lnTo>
                        <a:pt x="568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82530C5A-3F35-CB1B-6875-8C9E1A99D843}"/>
                    </a:ext>
                  </a:extLst>
                </p:cNvPr>
                <p:cNvSpPr/>
                <p:nvPr/>
              </p:nvSpPr>
              <p:spPr>
                <a:xfrm>
                  <a:off x="6421710" y="5399726"/>
                  <a:ext cx="80066" cy="50833"/>
                </a:xfrm>
                <a:custGeom>
                  <a:avLst/>
                  <a:gdLst>
                    <a:gd name="connsiteX0" fmla="*/ 80066 w 80066"/>
                    <a:gd name="connsiteY0" fmla="*/ 11086 h 50833"/>
                    <a:gd name="connsiteX1" fmla="*/ 70870 w 80066"/>
                    <a:gd name="connsiteY1" fmla="*/ 28932 h 50833"/>
                    <a:gd name="connsiteX2" fmla="*/ 75738 w 80066"/>
                    <a:gd name="connsiteY2" fmla="*/ 41099 h 50833"/>
                    <a:gd name="connsiteX3" fmla="*/ 62755 w 80066"/>
                    <a:gd name="connsiteY3" fmla="*/ 50833 h 50833"/>
                    <a:gd name="connsiteX4" fmla="*/ 0 w 80066"/>
                    <a:gd name="connsiteY4" fmla="*/ 50833 h 50833"/>
                    <a:gd name="connsiteX5" fmla="*/ 80066 w 80066"/>
                    <a:gd name="connsiteY5" fmla="*/ 0 h 50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6" h="50833">
                      <a:moveTo>
                        <a:pt x="80066" y="11086"/>
                      </a:moveTo>
                      <a:cubicBezTo>
                        <a:pt x="69517" y="11086"/>
                        <a:pt x="66271" y="22983"/>
                        <a:pt x="70870" y="28932"/>
                      </a:cubicBezTo>
                      <a:cubicBezTo>
                        <a:pt x="74927" y="34340"/>
                        <a:pt x="75738" y="35962"/>
                        <a:pt x="75738" y="41099"/>
                      </a:cubicBezTo>
                      <a:cubicBezTo>
                        <a:pt x="75468" y="45426"/>
                        <a:pt x="71681" y="50563"/>
                        <a:pt x="62755" y="50833"/>
                      </a:cubicBezTo>
                      <a:lnTo>
                        <a:pt x="0" y="50833"/>
                      </a:lnTo>
                      <a:cubicBezTo>
                        <a:pt x="14066" y="20820"/>
                        <a:pt x="44632" y="0"/>
                        <a:pt x="80066" y="0"/>
                      </a:cubicBezTo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AC01B6C-7CC2-DA93-ADE8-5E24194BFA51}"/>
                    </a:ext>
                  </a:extLst>
                </p:cNvPr>
                <p:cNvSpPr/>
                <p:nvPr/>
              </p:nvSpPr>
              <p:spPr>
                <a:xfrm>
                  <a:off x="6425227" y="5469757"/>
                  <a:ext cx="50158" cy="67597"/>
                </a:xfrm>
                <a:custGeom>
                  <a:avLst/>
                  <a:gdLst>
                    <a:gd name="connsiteX0" fmla="*/ 2164 w 50158"/>
                    <a:gd name="connsiteY0" fmla="*/ 0 h 67597"/>
                    <a:gd name="connsiteX1" fmla="*/ 47066 w 50158"/>
                    <a:gd name="connsiteY1" fmla="*/ 4056 h 67597"/>
                    <a:gd name="connsiteX2" fmla="*/ 49771 w 50158"/>
                    <a:gd name="connsiteY2" fmla="*/ 7571 h 67597"/>
                    <a:gd name="connsiteX3" fmla="*/ 18394 w 50158"/>
                    <a:gd name="connsiteY3" fmla="*/ 67597 h 67597"/>
                    <a:gd name="connsiteX4" fmla="*/ 0 w 50158"/>
                    <a:gd name="connsiteY4" fmla="*/ 18116 h 67597"/>
                    <a:gd name="connsiteX5" fmla="*/ 2164 w 50158"/>
                    <a:gd name="connsiteY5" fmla="*/ 0 h 67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158" h="67597">
                      <a:moveTo>
                        <a:pt x="2164" y="0"/>
                      </a:moveTo>
                      <a:lnTo>
                        <a:pt x="47066" y="4056"/>
                      </a:lnTo>
                      <a:cubicBezTo>
                        <a:pt x="50312" y="4326"/>
                        <a:pt x="50583" y="5678"/>
                        <a:pt x="49771" y="7571"/>
                      </a:cubicBezTo>
                      <a:lnTo>
                        <a:pt x="18394" y="67597"/>
                      </a:lnTo>
                      <a:cubicBezTo>
                        <a:pt x="7033" y="54348"/>
                        <a:pt x="0" y="37043"/>
                        <a:pt x="0" y="18116"/>
                      </a:cubicBezTo>
                      <a:cubicBezTo>
                        <a:pt x="0" y="11897"/>
                        <a:pt x="812" y="5949"/>
                        <a:pt x="2164" y="0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F040BED0-A0F6-968F-7C64-4484FC206624}"/>
                    </a:ext>
                  </a:extLst>
                </p:cNvPr>
                <p:cNvSpPr/>
                <p:nvPr/>
              </p:nvSpPr>
              <p:spPr>
                <a:xfrm>
                  <a:off x="6443891" y="5414868"/>
                  <a:ext cx="40446" cy="23794"/>
                </a:xfrm>
                <a:custGeom>
                  <a:avLst/>
                  <a:gdLst>
                    <a:gd name="connsiteX0" fmla="*/ 36517 w 40446"/>
                    <a:gd name="connsiteY0" fmla="*/ 0 h 23794"/>
                    <a:gd name="connsiteX1" fmla="*/ 40033 w 40446"/>
                    <a:gd name="connsiteY1" fmla="*/ 21902 h 23794"/>
                    <a:gd name="connsiteX2" fmla="*/ 39763 w 40446"/>
                    <a:gd name="connsiteY2" fmla="*/ 23794 h 23794"/>
                    <a:gd name="connsiteX3" fmla="*/ 0 w 40446"/>
                    <a:gd name="connsiteY3" fmla="*/ 23794 h 23794"/>
                    <a:gd name="connsiteX4" fmla="*/ 36517 w 40446"/>
                    <a:gd name="connsiteY4" fmla="*/ 0 h 23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6" h="23794">
                      <a:moveTo>
                        <a:pt x="36517" y="0"/>
                      </a:moveTo>
                      <a:cubicBezTo>
                        <a:pt x="31918" y="7571"/>
                        <a:pt x="35705" y="17305"/>
                        <a:pt x="40033" y="21902"/>
                      </a:cubicBezTo>
                      <a:cubicBezTo>
                        <a:pt x="40845" y="22713"/>
                        <a:pt x="40304" y="23524"/>
                        <a:pt x="39763" y="23794"/>
                      </a:cubicBezTo>
                      <a:lnTo>
                        <a:pt x="0" y="23794"/>
                      </a:lnTo>
                      <a:cubicBezTo>
                        <a:pt x="9197" y="12438"/>
                        <a:pt x="21910" y="4056"/>
                        <a:pt x="36517" y="0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9AAC933A-4F34-8EA3-6824-B853C1EEEB98}"/>
                    </a:ext>
                  </a:extLst>
                </p:cNvPr>
                <p:cNvSpPr/>
                <p:nvPr/>
              </p:nvSpPr>
              <p:spPr>
                <a:xfrm>
                  <a:off x="5089525" y="5257772"/>
                  <a:ext cx="2704" cy="2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03"/>
                  </a:pathLst>
                </a:custGeom>
                <a:solidFill>
                  <a:srgbClr val="B994C1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16D523DC-EE54-1846-7421-A57133742F8C}"/>
                    </a:ext>
                  </a:extLst>
                </p:cNvPr>
                <p:cNvSpPr/>
                <p:nvPr/>
              </p:nvSpPr>
              <p:spPr>
                <a:xfrm>
                  <a:off x="5089525" y="5257772"/>
                  <a:ext cx="2704" cy="2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03"/>
                  </a:pathLst>
                </a:custGeom>
                <a:solidFill>
                  <a:srgbClr val="B994C1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20259BDB-872D-07E1-3D82-6EBE9147AD06}"/>
                    </a:ext>
                  </a:extLst>
                </p:cNvPr>
                <p:cNvSpPr/>
                <p:nvPr/>
              </p:nvSpPr>
              <p:spPr>
                <a:xfrm>
                  <a:off x="6513937" y="5456779"/>
                  <a:ext cx="75750" cy="100855"/>
                </a:xfrm>
                <a:custGeom>
                  <a:avLst/>
                  <a:gdLst>
                    <a:gd name="connsiteX0" fmla="*/ 70070 w 75750"/>
                    <a:gd name="connsiteY0" fmla="*/ 0 h 100855"/>
                    <a:gd name="connsiteX1" fmla="*/ 10832 w 75750"/>
                    <a:gd name="connsiteY1" fmla="*/ 5678 h 100855"/>
                    <a:gd name="connsiteX2" fmla="*/ 1365 w 75750"/>
                    <a:gd name="connsiteY2" fmla="*/ 24605 h 100855"/>
                    <a:gd name="connsiteX3" fmla="*/ 41939 w 75750"/>
                    <a:gd name="connsiteY3" fmla="*/ 100855 h 100855"/>
                    <a:gd name="connsiteX4" fmla="*/ 41939 w 75750"/>
                    <a:gd name="connsiteY4" fmla="*/ 100855 h 100855"/>
                    <a:gd name="connsiteX5" fmla="*/ 75751 w 75750"/>
                    <a:gd name="connsiteY5" fmla="*/ 31365 h 100855"/>
                    <a:gd name="connsiteX6" fmla="*/ 70070 w 75750"/>
                    <a:gd name="connsiteY6" fmla="*/ 0 h 100855"/>
                    <a:gd name="connsiteX7" fmla="*/ 70070 w 75750"/>
                    <a:gd name="connsiteY7" fmla="*/ 0 h 10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750" h="100855">
                      <a:moveTo>
                        <a:pt x="70070" y="0"/>
                      </a:moveTo>
                      <a:lnTo>
                        <a:pt x="10832" y="5678"/>
                      </a:lnTo>
                      <a:cubicBezTo>
                        <a:pt x="-258" y="7301"/>
                        <a:pt x="-1611" y="18116"/>
                        <a:pt x="1365" y="24605"/>
                      </a:cubicBezTo>
                      <a:lnTo>
                        <a:pt x="41939" y="100855"/>
                      </a:lnTo>
                      <a:lnTo>
                        <a:pt x="41939" y="100855"/>
                      </a:lnTo>
                      <a:cubicBezTo>
                        <a:pt x="62497" y="84632"/>
                        <a:pt x="75751" y="59486"/>
                        <a:pt x="75751" y="31365"/>
                      </a:cubicBezTo>
                      <a:cubicBezTo>
                        <a:pt x="75751" y="20279"/>
                        <a:pt x="73857" y="9734"/>
                        <a:pt x="70070" y="0"/>
                      </a:cubicBezTo>
                      <a:lnTo>
                        <a:pt x="700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81469BA3-A67C-03C7-16D0-4FB631B6D250}"/>
                    </a:ext>
                  </a:extLst>
                </p:cNvPr>
                <p:cNvSpPr/>
                <p:nvPr/>
              </p:nvSpPr>
              <p:spPr>
                <a:xfrm>
                  <a:off x="6501236" y="5399726"/>
                  <a:ext cx="80066" cy="50833"/>
                </a:xfrm>
                <a:custGeom>
                  <a:avLst/>
                  <a:gdLst>
                    <a:gd name="connsiteX0" fmla="*/ 0 w 80066"/>
                    <a:gd name="connsiteY0" fmla="*/ 11086 h 50833"/>
                    <a:gd name="connsiteX1" fmla="*/ 9197 w 80066"/>
                    <a:gd name="connsiteY1" fmla="*/ 28932 h 50833"/>
                    <a:gd name="connsiteX2" fmla="*/ 4328 w 80066"/>
                    <a:gd name="connsiteY2" fmla="*/ 41099 h 50833"/>
                    <a:gd name="connsiteX3" fmla="*/ 17312 w 80066"/>
                    <a:gd name="connsiteY3" fmla="*/ 50833 h 50833"/>
                    <a:gd name="connsiteX4" fmla="*/ 80066 w 80066"/>
                    <a:gd name="connsiteY4" fmla="*/ 50833 h 50833"/>
                    <a:gd name="connsiteX5" fmla="*/ 0 w 80066"/>
                    <a:gd name="connsiteY5" fmla="*/ 0 h 50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6" h="50833">
                      <a:moveTo>
                        <a:pt x="0" y="11086"/>
                      </a:moveTo>
                      <a:cubicBezTo>
                        <a:pt x="10549" y="11086"/>
                        <a:pt x="13795" y="22983"/>
                        <a:pt x="9197" y="28932"/>
                      </a:cubicBezTo>
                      <a:cubicBezTo>
                        <a:pt x="5139" y="34340"/>
                        <a:pt x="4328" y="35962"/>
                        <a:pt x="4328" y="41099"/>
                      </a:cubicBezTo>
                      <a:cubicBezTo>
                        <a:pt x="4598" y="45426"/>
                        <a:pt x="8385" y="50563"/>
                        <a:pt x="17312" y="50833"/>
                      </a:cubicBezTo>
                      <a:lnTo>
                        <a:pt x="80066" y="50833"/>
                      </a:lnTo>
                      <a:cubicBezTo>
                        <a:pt x="66001" y="20820"/>
                        <a:pt x="35435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06EE9CA-1CBC-D074-ED15-5FC842BF488D}"/>
                    </a:ext>
                  </a:extLst>
                </p:cNvPr>
                <p:cNvSpPr/>
                <p:nvPr/>
              </p:nvSpPr>
              <p:spPr>
                <a:xfrm>
                  <a:off x="6527357" y="5469757"/>
                  <a:ext cx="50158" cy="67867"/>
                </a:xfrm>
                <a:custGeom>
                  <a:avLst/>
                  <a:gdLst>
                    <a:gd name="connsiteX0" fmla="*/ 47994 w 50158"/>
                    <a:gd name="connsiteY0" fmla="*/ 0 h 67867"/>
                    <a:gd name="connsiteX1" fmla="*/ 3092 w 50158"/>
                    <a:gd name="connsiteY1" fmla="*/ 4326 h 67867"/>
                    <a:gd name="connsiteX2" fmla="*/ 387 w 50158"/>
                    <a:gd name="connsiteY2" fmla="*/ 7841 h 67867"/>
                    <a:gd name="connsiteX3" fmla="*/ 31764 w 50158"/>
                    <a:gd name="connsiteY3" fmla="*/ 67868 h 67867"/>
                    <a:gd name="connsiteX4" fmla="*/ 50158 w 50158"/>
                    <a:gd name="connsiteY4" fmla="*/ 18387 h 67867"/>
                    <a:gd name="connsiteX5" fmla="*/ 47994 w 50158"/>
                    <a:gd name="connsiteY5" fmla="*/ 0 h 6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158" h="67867">
                      <a:moveTo>
                        <a:pt x="47994" y="0"/>
                      </a:moveTo>
                      <a:lnTo>
                        <a:pt x="3092" y="4326"/>
                      </a:lnTo>
                      <a:cubicBezTo>
                        <a:pt x="-154" y="4597"/>
                        <a:pt x="-424" y="5949"/>
                        <a:pt x="387" y="7841"/>
                      </a:cubicBezTo>
                      <a:lnTo>
                        <a:pt x="31764" y="67868"/>
                      </a:lnTo>
                      <a:cubicBezTo>
                        <a:pt x="43125" y="54619"/>
                        <a:pt x="50158" y="37314"/>
                        <a:pt x="50158" y="18387"/>
                      </a:cubicBezTo>
                      <a:cubicBezTo>
                        <a:pt x="50158" y="11897"/>
                        <a:pt x="49347" y="5949"/>
                        <a:pt x="47994" y="0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F62F134-1F13-0EC7-4C6E-35171CCBE730}"/>
                    </a:ext>
                  </a:extLst>
                </p:cNvPr>
                <p:cNvSpPr/>
                <p:nvPr/>
              </p:nvSpPr>
              <p:spPr>
                <a:xfrm>
                  <a:off x="6518945" y="5414868"/>
                  <a:ext cx="40447" cy="23794"/>
                </a:xfrm>
                <a:custGeom>
                  <a:avLst/>
                  <a:gdLst>
                    <a:gd name="connsiteX0" fmla="*/ 3660 w 40447"/>
                    <a:gd name="connsiteY0" fmla="*/ 0 h 23794"/>
                    <a:gd name="connsiteX1" fmla="*/ 414 w 40447"/>
                    <a:gd name="connsiteY1" fmla="*/ 21902 h 23794"/>
                    <a:gd name="connsiteX2" fmla="*/ 684 w 40447"/>
                    <a:gd name="connsiteY2" fmla="*/ 23794 h 23794"/>
                    <a:gd name="connsiteX3" fmla="*/ 40447 w 40447"/>
                    <a:gd name="connsiteY3" fmla="*/ 23794 h 23794"/>
                    <a:gd name="connsiteX4" fmla="*/ 3660 w 40447"/>
                    <a:gd name="connsiteY4" fmla="*/ 0 h 23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7" h="23794">
                      <a:moveTo>
                        <a:pt x="3660" y="0"/>
                      </a:moveTo>
                      <a:cubicBezTo>
                        <a:pt x="8258" y="7571"/>
                        <a:pt x="4471" y="17305"/>
                        <a:pt x="414" y="21902"/>
                      </a:cubicBezTo>
                      <a:cubicBezTo>
                        <a:pt x="-398" y="22713"/>
                        <a:pt x="143" y="23524"/>
                        <a:pt x="684" y="23794"/>
                      </a:cubicBezTo>
                      <a:lnTo>
                        <a:pt x="40447" y="23794"/>
                      </a:lnTo>
                      <a:cubicBezTo>
                        <a:pt x="30709" y="12438"/>
                        <a:pt x="17996" y="4056"/>
                        <a:pt x="3660" y="0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2C658B6-33F4-5D0B-93B7-FE36D94010AA}"/>
                    </a:ext>
                  </a:extLst>
                </p:cNvPr>
                <p:cNvSpPr/>
                <p:nvPr/>
              </p:nvSpPr>
              <p:spPr>
                <a:xfrm>
                  <a:off x="6452817" y="5494089"/>
                  <a:ext cx="97378" cy="82201"/>
                </a:xfrm>
                <a:custGeom>
                  <a:avLst/>
                  <a:gdLst>
                    <a:gd name="connsiteX0" fmla="*/ 48689 w 97378"/>
                    <a:gd name="connsiteY0" fmla="*/ 82202 h 82201"/>
                    <a:gd name="connsiteX1" fmla="*/ 97378 w 97378"/>
                    <a:gd name="connsiteY1" fmla="*/ 67601 h 82201"/>
                    <a:gd name="connsiteX2" fmla="*/ 97378 w 97378"/>
                    <a:gd name="connsiteY2" fmla="*/ 67601 h 82201"/>
                    <a:gd name="connsiteX3" fmla="*/ 54099 w 97378"/>
                    <a:gd name="connsiteY3" fmla="*/ 3248 h 82201"/>
                    <a:gd name="connsiteX4" fmla="*/ 43009 w 97378"/>
                    <a:gd name="connsiteY4" fmla="*/ 3248 h 82201"/>
                    <a:gd name="connsiteX5" fmla="*/ 0 w 97378"/>
                    <a:gd name="connsiteY5" fmla="*/ 67601 h 82201"/>
                    <a:gd name="connsiteX6" fmla="*/ 0 w 97378"/>
                    <a:gd name="connsiteY6" fmla="*/ 67601 h 82201"/>
                    <a:gd name="connsiteX7" fmla="*/ 48689 w 97378"/>
                    <a:gd name="connsiteY7" fmla="*/ 82202 h 8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378" h="82201">
                      <a:moveTo>
                        <a:pt x="48689" y="82202"/>
                      </a:moveTo>
                      <a:cubicBezTo>
                        <a:pt x="66542" y="82202"/>
                        <a:pt x="83312" y="76794"/>
                        <a:pt x="97378" y="67601"/>
                      </a:cubicBezTo>
                      <a:lnTo>
                        <a:pt x="97378" y="67601"/>
                      </a:lnTo>
                      <a:lnTo>
                        <a:pt x="54099" y="3248"/>
                      </a:lnTo>
                      <a:cubicBezTo>
                        <a:pt x="51124" y="-808"/>
                        <a:pt x="46255" y="-1349"/>
                        <a:pt x="43009" y="3248"/>
                      </a:cubicBezTo>
                      <a:lnTo>
                        <a:pt x="0" y="67601"/>
                      </a:lnTo>
                      <a:lnTo>
                        <a:pt x="0" y="67601"/>
                      </a:lnTo>
                      <a:cubicBezTo>
                        <a:pt x="14066" y="76794"/>
                        <a:pt x="30566" y="82202"/>
                        <a:pt x="48689" y="82202"/>
                      </a:cubicBezTo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26EED35-50C5-C132-C9E3-E0F46811BF5F}"/>
                    </a:ext>
                  </a:extLst>
                </p:cNvPr>
                <p:cNvSpPr/>
                <p:nvPr/>
              </p:nvSpPr>
              <p:spPr>
                <a:xfrm>
                  <a:off x="6706607" y="5323476"/>
                  <a:ext cx="263330" cy="328523"/>
                </a:xfrm>
                <a:custGeom>
                  <a:avLst/>
                  <a:gdLst>
                    <a:gd name="connsiteX0" fmla="*/ 131665 w 263330"/>
                    <a:gd name="connsiteY0" fmla="*/ 328524 h 328523"/>
                    <a:gd name="connsiteX1" fmla="*/ 250142 w 263330"/>
                    <a:gd name="connsiteY1" fmla="*/ 180621 h 328523"/>
                    <a:gd name="connsiteX2" fmla="*/ 243650 w 263330"/>
                    <a:gd name="connsiteY2" fmla="*/ 0 h 328523"/>
                    <a:gd name="connsiteX3" fmla="*/ 131665 w 263330"/>
                    <a:gd name="connsiteY3" fmla="*/ 26769 h 328523"/>
                    <a:gd name="connsiteX4" fmla="*/ 19680 w 263330"/>
                    <a:gd name="connsiteY4" fmla="*/ 0 h 328523"/>
                    <a:gd name="connsiteX5" fmla="*/ 13189 w 263330"/>
                    <a:gd name="connsiteY5" fmla="*/ 180621 h 328523"/>
                    <a:gd name="connsiteX6" fmla="*/ 131665 w 263330"/>
                    <a:gd name="connsiteY6" fmla="*/ 328524 h 328523"/>
                    <a:gd name="connsiteX7" fmla="*/ 131665 w 263330"/>
                    <a:gd name="connsiteY7" fmla="*/ 328524 h 328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3330" h="328523">
                      <a:moveTo>
                        <a:pt x="131665" y="328524"/>
                      </a:moveTo>
                      <a:cubicBezTo>
                        <a:pt x="193338" y="294455"/>
                        <a:pt x="230937" y="240106"/>
                        <a:pt x="250142" y="180621"/>
                      </a:cubicBezTo>
                      <a:cubicBezTo>
                        <a:pt x="270159" y="118701"/>
                        <a:pt x="266913" y="45696"/>
                        <a:pt x="243650" y="0"/>
                      </a:cubicBezTo>
                      <a:cubicBezTo>
                        <a:pt x="208486" y="17846"/>
                        <a:pt x="172780" y="26769"/>
                        <a:pt x="131665" y="26769"/>
                      </a:cubicBezTo>
                      <a:cubicBezTo>
                        <a:pt x="90550" y="26769"/>
                        <a:pt x="54845" y="17846"/>
                        <a:pt x="19680" y="0"/>
                      </a:cubicBezTo>
                      <a:cubicBezTo>
                        <a:pt x="-3582" y="45696"/>
                        <a:pt x="-6828" y="118701"/>
                        <a:pt x="13189" y="180621"/>
                      </a:cubicBezTo>
                      <a:cubicBezTo>
                        <a:pt x="32394" y="240106"/>
                        <a:pt x="69992" y="294455"/>
                        <a:pt x="131665" y="328524"/>
                      </a:cubicBezTo>
                      <a:lnTo>
                        <a:pt x="131665" y="328524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059B103-EE3F-7547-CEFE-0BDA1D413CE5}"/>
                    </a:ext>
                  </a:extLst>
                </p:cNvPr>
                <p:cNvSpPr/>
                <p:nvPr/>
              </p:nvSpPr>
              <p:spPr>
                <a:xfrm>
                  <a:off x="6729702" y="5357816"/>
                  <a:ext cx="217139" cy="266604"/>
                </a:xfrm>
                <a:custGeom>
                  <a:avLst/>
                  <a:gdLst>
                    <a:gd name="connsiteX0" fmla="*/ 108570 w 217139"/>
                    <a:gd name="connsiteY0" fmla="*/ 266605 h 266604"/>
                    <a:gd name="connsiteX1" fmla="*/ 203784 w 217139"/>
                    <a:gd name="connsiteY1" fmla="*/ 139251 h 266604"/>
                    <a:gd name="connsiteX2" fmla="*/ 205948 w 217139"/>
                    <a:gd name="connsiteY2" fmla="*/ 0 h 266604"/>
                    <a:gd name="connsiteX3" fmla="*/ 151849 w 217139"/>
                    <a:gd name="connsiteY3" fmla="*/ 13519 h 266604"/>
                    <a:gd name="connsiteX4" fmla="*/ 108570 w 217139"/>
                    <a:gd name="connsiteY4" fmla="*/ 17035 h 266604"/>
                    <a:gd name="connsiteX5" fmla="*/ 108570 w 217139"/>
                    <a:gd name="connsiteY5" fmla="*/ 17035 h 266604"/>
                    <a:gd name="connsiteX6" fmla="*/ 65291 w 217139"/>
                    <a:gd name="connsiteY6" fmla="*/ 13519 h 266604"/>
                    <a:gd name="connsiteX7" fmla="*/ 11192 w 217139"/>
                    <a:gd name="connsiteY7" fmla="*/ 0 h 266604"/>
                    <a:gd name="connsiteX8" fmla="*/ 13356 w 217139"/>
                    <a:gd name="connsiteY8" fmla="*/ 139251 h 266604"/>
                    <a:gd name="connsiteX9" fmla="*/ 108570 w 217139"/>
                    <a:gd name="connsiteY9" fmla="*/ 266605 h 266604"/>
                    <a:gd name="connsiteX10" fmla="*/ 108570 w 217139"/>
                    <a:gd name="connsiteY10" fmla="*/ 266605 h 26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7139" h="266604">
                      <a:moveTo>
                        <a:pt x="108570" y="266605"/>
                      </a:moveTo>
                      <a:cubicBezTo>
                        <a:pt x="159423" y="235239"/>
                        <a:pt x="186472" y="190084"/>
                        <a:pt x="203784" y="139251"/>
                      </a:cubicBezTo>
                      <a:cubicBezTo>
                        <a:pt x="219202" y="94096"/>
                        <a:pt x="222989" y="41099"/>
                        <a:pt x="205948" y="0"/>
                      </a:cubicBezTo>
                      <a:cubicBezTo>
                        <a:pt x="180521" y="8652"/>
                        <a:pt x="165644" y="11356"/>
                        <a:pt x="151849" y="13519"/>
                      </a:cubicBezTo>
                      <a:cubicBezTo>
                        <a:pt x="138865" y="15412"/>
                        <a:pt x="127504" y="16764"/>
                        <a:pt x="108570" y="17035"/>
                      </a:cubicBezTo>
                      <a:lnTo>
                        <a:pt x="108570" y="17035"/>
                      </a:lnTo>
                      <a:cubicBezTo>
                        <a:pt x="89635" y="16764"/>
                        <a:pt x="78274" y="15683"/>
                        <a:pt x="65291" y="13519"/>
                      </a:cubicBezTo>
                      <a:cubicBezTo>
                        <a:pt x="51495" y="11356"/>
                        <a:pt x="36618" y="8652"/>
                        <a:pt x="11192" y="0"/>
                      </a:cubicBezTo>
                      <a:cubicBezTo>
                        <a:pt x="-5849" y="41370"/>
                        <a:pt x="-2063" y="94096"/>
                        <a:pt x="13356" y="139251"/>
                      </a:cubicBezTo>
                      <a:cubicBezTo>
                        <a:pt x="30667" y="190084"/>
                        <a:pt x="57717" y="234969"/>
                        <a:pt x="108570" y="266605"/>
                      </a:cubicBezTo>
                      <a:lnTo>
                        <a:pt x="108570" y="26660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3313A0A-9F70-BABB-5F40-B5884389ADCE}"/>
                    </a:ext>
                  </a:extLst>
                </p:cNvPr>
                <p:cNvSpPr/>
                <p:nvPr/>
              </p:nvSpPr>
              <p:spPr>
                <a:xfrm>
                  <a:off x="6742291" y="5373228"/>
                  <a:ext cx="192057" cy="238483"/>
                </a:xfrm>
                <a:custGeom>
                  <a:avLst/>
                  <a:gdLst>
                    <a:gd name="connsiteX0" fmla="*/ 95981 w 192057"/>
                    <a:gd name="connsiteY0" fmla="*/ 238484 h 238483"/>
                    <a:gd name="connsiteX1" fmla="*/ 184974 w 192057"/>
                    <a:gd name="connsiteY1" fmla="*/ 103289 h 238483"/>
                    <a:gd name="connsiteX2" fmla="*/ 184703 w 192057"/>
                    <a:gd name="connsiteY2" fmla="*/ 0 h 238483"/>
                    <a:gd name="connsiteX3" fmla="*/ 140072 w 192057"/>
                    <a:gd name="connsiteY3" fmla="*/ 9464 h 238483"/>
                    <a:gd name="connsiteX4" fmla="*/ 95981 w 192057"/>
                    <a:gd name="connsiteY4" fmla="*/ 12979 h 238483"/>
                    <a:gd name="connsiteX5" fmla="*/ 95981 w 192057"/>
                    <a:gd name="connsiteY5" fmla="*/ 12979 h 238483"/>
                    <a:gd name="connsiteX6" fmla="*/ 51890 w 192057"/>
                    <a:gd name="connsiteY6" fmla="*/ 9464 h 238483"/>
                    <a:gd name="connsiteX7" fmla="*/ 7259 w 192057"/>
                    <a:gd name="connsiteY7" fmla="*/ 0 h 238483"/>
                    <a:gd name="connsiteX8" fmla="*/ 6988 w 192057"/>
                    <a:gd name="connsiteY8" fmla="*/ 103289 h 238483"/>
                    <a:gd name="connsiteX9" fmla="*/ 95981 w 192057"/>
                    <a:gd name="connsiteY9" fmla="*/ 238484 h 238483"/>
                    <a:gd name="connsiteX10" fmla="*/ 95981 w 192057"/>
                    <a:gd name="connsiteY10" fmla="*/ 238484 h 238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2057" h="238483">
                      <a:moveTo>
                        <a:pt x="95981" y="238484"/>
                      </a:moveTo>
                      <a:cubicBezTo>
                        <a:pt x="130334" y="216853"/>
                        <a:pt x="169285" y="167912"/>
                        <a:pt x="184974" y="103289"/>
                      </a:cubicBezTo>
                      <a:cubicBezTo>
                        <a:pt x="193359" y="68949"/>
                        <a:pt x="195523" y="30554"/>
                        <a:pt x="184703" y="0"/>
                      </a:cubicBezTo>
                      <a:cubicBezTo>
                        <a:pt x="169285" y="4056"/>
                        <a:pt x="154949" y="7571"/>
                        <a:pt x="140072" y="9464"/>
                      </a:cubicBezTo>
                      <a:cubicBezTo>
                        <a:pt x="125194" y="11356"/>
                        <a:pt x="110588" y="12979"/>
                        <a:pt x="95981" y="12979"/>
                      </a:cubicBezTo>
                      <a:lnTo>
                        <a:pt x="95981" y="12979"/>
                      </a:lnTo>
                      <a:cubicBezTo>
                        <a:pt x="81645" y="12979"/>
                        <a:pt x="66768" y="11356"/>
                        <a:pt x="51890" y="9464"/>
                      </a:cubicBezTo>
                      <a:cubicBezTo>
                        <a:pt x="37013" y="7571"/>
                        <a:pt x="22677" y="4056"/>
                        <a:pt x="7259" y="0"/>
                      </a:cubicBezTo>
                      <a:cubicBezTo>
                        <a:pt x="-3561" y="30554"/>
                        <a:pt x="-1127" y="68949"/>
                        <a:pt x="6988" y="103289"/>
                      </a:cubicBezTo>
                      <a:cubicBezTo>
                        <a:pt x="22677" y="167912"/>
                        <a:pt x="61628" y="217123"/>
                        <a:pt x="95981" y="238484"/>
                      </a:cubicBezTo>
                      <a:lnTo>
                        <a:pt x="95981" y="238484"/>
                      </a:ln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50991F7-630C-B4EC-96E1-98FAC2B0E82C}"/>
                    </a:ext>
                  </a:extLst>
                </p:cNvPr>
                <p:cNvSpPr/>
                <p:nvPr/>
              </p:nvSpPr>
              <p:spPr>
                <a:xfrm>
                  <a:off x="6790368" y="5406338"/>
                  <a:ext cx="83594" cy="85591"/>
                </a:xfrm>
                <a:custGeom>
                  <a:avLst/>
                  <a:gdLst>
                    <a:gd name="connsiteX0" fmla="*/ 12740 w 83594"/>
                    <a:gd name="connsiteY0" fmla="*/ 3122 h 85591"/>
                    <a:gd name="connsiteX1" fmla="*/ 2191 w 83594"/>
                    <a:gd name="connsiteY1" fmla="*/ 34758 h 85591"/>
                    <a:gd name="connsiteX2" fmla="*/ 25994 w 83594"/>
                    <a:gd name="connsiteY2" fmla="*/ 54496 h 85591"/>
                    <a:gd name="connsiteX3" fmla="*/ 41953 w 83594"/>
                    <a:gd name="connsiteY3" fmla="*/ 56659 h 85591"/>
                    <a:gd name="connsiteX4" fmla="*/ 60888 w 83594"/>
                    <a:gd name="connsiteY4" fmla="*/ 58822 h 85591"/>
                    <a:gd name="connsiteX5" fmla="*/ 64404 w 83594"/>
                    <a:gd name="connsiteY5" fmla="*/ 61256 h 85591"/>
                    <a:gd name="connsiteX6" fmla="*/ 61159 w 83594"/>
                    <a:gd name="connsiteY6" fmla="*/ 68827 h 85591"/>
                    <a:gd name="connsiteX7" fmla="*/ 60618 w 83594"/>
                    <a:gd name="connsiteY7" fmla="*/ 85591 h 85591"/>
                    <a:gd name="connsiteX8" fmla="*/ 83069 w 83594"/>
                    <a:gd name="connsiteY8" fmla="*/ 58822 h 85591"/>
                    <a:gd name="connsiteX9" fmla="*/ 72249 w 83594"/>
                    <a:gd name="connsiteY9" fmla="*/ 44492 h 85591"/>
                    <a:gd name="connsiteX10" fmla="*/ 30052 w 83594"/>
                    <a:gd name="connsiteY10" fmla="*/ 36110 h 85591"/>
                    <a:gd name="connsiteX11" fmla="*/ 17609 w 83594"/>
                    <a:gd name="connsiteY11" fmla="*/ 27187 h 85591"/>
                    <a:gd name="connsiteX12" fmla="*/ 19773 w 83594"/>
                    <a:gd name="connsiteY12" fmla="*/ 20157 h 85591"/>
                    <a:gd name="connsiteX13" fmla="*/ 32216 w 83594"/>
                    <a:gd name="connsiteY13" fmla="*/ 23131 h 85591"/>
                    <a:gd name="connsiteX14" fmla="*/ 41142 w 83594"/>
                    <a:gd name="connsiteY14" fmla="*/ 23131 h 85591"/>
                    <a:gd name="connsiteX15" fmla="*/ 44117 w 83594"/>
                    <a:gd name="connsiteY15" fmla="*/ 21779 h 85591"/>
                    <a:gd name="connsiteX16" fmla="*/ 41953 w 83594"/>
                    <a:gd name="connsiteY16" fmla="*/ 20427 h 85591"/>
                    <a:gd name="connsiteX17" fmla="*/ 37085 w 83594"/>
                    <a:gd name="connsiteY17" fmla="*/ 18534 h 85591"/>
                    <a:gd name="connsiteX18" fmla="*/ 28699 w 83594"/>
                    <a:gd name="connsiteY18" fmla="*/ 14478 h 85591"/>
                    <a:gd name="connsiteX19" fmla="*/ 38437 w 83594"/>
                    <a:gd name="connsiteY19" fmla="*/ 14208 h 85591"/>
                    <a:gd name="connsiteX20" fmla="*/ 48986 w 83594"/>
                    <a:gd name="connsiteY20" fmla="*/ 13938 h 85591"/>
                    <a:gd name="connsiteX21" fmla="*/ 50068 w 83594"/>
                    <a:gd name="connsiteY21" fmla="*/ 12856 h 85591"/>
                    <a:gd name="connsiteX22" fmla="*/ 47093 w 83594"/>
                    <a:gd name="connsiteY22" fmla="*/ 9882 h 85591"/>
                    <a:gd name="connsiteX23" fmla="*/ 40331 w 83594"/>
                    <a:gd name="connsiteY23" fmla="*/ 3392 h 85591"/>
                    <a:gd name="connsiteX24" fmla="*/ 12740 w 83594"/>
                    <a:gd name="connsiteY24" fmla="*/ 3122 h 8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3594" h="85591">
                      <a:moveTo>
                        <a:pt x="12740" y="3122"/>
                      </a:moveTo>
                      <a:cubicBezTo>
                        <a:pt x="1109" y="9071"/>
                        <a:pt x="-2949" y="23401"/>
                        <a:pt x="2191" y="34758"/>
                      </a:cubicBezTo>
                      <a:cubicBezTo>
                        <a:pt x="6789" y="44762"/>
                        <a:pt x="15715" y="51252"/>
                        <a:pt x="25994" y="54496"/>
                      </a:cubicBezTo>
                      <a:cubicBezTo>
                        <a:pt x="31134" y="56119"/>
                        <a:pt x="36544" y="56389"/>
                        <a:pt x="41953" y="56659"/>
                      </a:cubicBezTo>
                      <a:cubicBezTo>
                        <a:pt x="48445" y="56930"/>
                        <a:pt x="54396" y="57200"/>
                        <a:pt x="60888" y="58822"/>
                      </a:cubicBezTo>
                      <a:cubicBezTo>
                        <a:pt x="62241" y="59093"/>
                        <a:pt x="63593" y="59904"/>
                        <a:pt x="64404" y="61256"/>
                      </a:cubicBezTo>
                      <a:cubicBezTo>
                        <a:pt x="66028" y="64501"/>
                        <a:pt x="64675" y="68016"/>
                        <a:pt x="61159" y="68827"/>
                      </a:cubicBezTo>
                      <a:cubicBezTo>
                        <a:pt x="61159" y="74505"/>
                        <a:pt x="60618" y="85591"/>
                        <a:pt x="60618" y="85591"/>
                      </a:cubicBezTo>
                      <a:cubicBezTo>
                        <a:pt x="60618" y="85591"/>
                        <a:pt x="87667" y="83158"/>
                        <a:pt x="83069" y="58822"/>
                      </a:cubicBezTo>
                      <a:cubicBezTo>
                        <a:pt x="81987" y="53144"/>
                        <a:pt x="77388" y="47196"/>
                        <a:pt x="72249" y="44492"/>
                      </a:cubicBezTo>
                      <a:cubicBezTo>
                        <a:pt x="58724" y="37462"/>
                        <a:pt x="43847" y="40436"/>
                        <a:pt x="30052" y="36110"/>
                      </a:cubicBezTo>
                      <a:cubicBezTo>
                        <a:pt x="25453" y="34487"/>
                        <a:pt x="18961" y="32324"/>
                        <a:pt x="17609" y="27187"/>
                      </a:cubicBezTo>
                      <a:cubicBezTo>
                        <a:pt x="17068" y="25024"/>
                        <a:pt x="17609" y="20968"/>
                        <a:pt x="19773" y="20157"/>
                      </a:cubicBezTo>
                      <a:cubicBezTo>
                        <a:pt x="23289" y="19075"/>
                        <a:pt x="27076" y="22049"/>
                        <a:pt x="32216" y="23131"/>
                      </a:cubicBezTo>
                      <a:cubicBezTo>
                        <a:pt x="35462" y="23942"/>
                        <a:pt x="38708" y="23942"/>
                        <a:pt x="41142" y="23131"/>
                      </a:cubicBezTo>
                      <a:cubicBezTo>
                        <a:pt x="42224" y="22861"/>
                        <a:pt x="43847" y="22320"/>
                        <a:pt x="44117" y="21779"/>
                      </a:cubicBezTo>
                      <a:cubicBezTo>
                        <a:pt x="43847" y="21238"/>
                        <a:pt x="42765" y="20697"/>
                        <a:pt x="41953" y="20427"/>
                      </a:cubicBezTo>
                      <a:cubicBezTo>
                        <a:pt x="40331" y="19616"/>
                        <a:pt x="38708" y="19345"/>
                        <a:pt x="37085" y="18534"/>
                      </a:cubicBezTo>
                      <a:cubicBezTo>
                        <a:pt x="34380" y="17453"/>
                        <a:pt x="31404" y="16101"/>
                        <a:pt x="28699" y="14478"/>
                      </a:cubicBezTo>
                      <a:cubicBezTo>
                        <a:pt x="31404" y="13938"/>
                        <a:pt x="35732" y="13938"/>
                        <a:pt x="38437" y="14208"/>
                      </a:cubicBezTo>
                      <a:cubicBezTo>
                        <a:pt x="40601" y="14478"/>
                        <a:pt x="47093" y="14478"/>
                        <a:pt x="48986" y="13938"/>
                      </a:cubicBezTo>
                      <a:cubicBezTo>
                        <a:pt x="49527" y="13938"/>
                        <a:pt x="50339" y="13397"/>
                        <a:pt x="50068" y="12856"/>
                      </a:cubicBezTo>
                      <a:cubicBezTo>
                        <a:pt x="49257" y="11504"/>
                        <a:pt x="48175" y="11234"/>
                        <a:pt x="47093" y="9882"/>
                      </a:cubicBezTo>
                      <a:cubicBezTo>
                        <a:pt x="45199" y="7178"/>
                        <a:pt x="43577" y="4744"/>
                        <a:pt x="40331" y="3392"/>
                      </a:cubicBezTo>
                      <a:cubicBezTo>
                        <a:pt x="31675" y="-663"/>
                        <a:pt x="21666" y="-1475"/>
                        <a:pt x="12740" y="31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2FAE7E4-16B5-1E34-B1EB-ABFE5446D5A0}"/>
                    </a:ext>
                  </a:extLst>
                </p:cNvPr>
                <p:cNvSpPr/>
                <p:nvPr/>
              </p:nvSpPr>
              <p:spPr>
                <a:xfrm>
                  <a:off x="6825648" y="5466175"/>
                  <a:ext cx="22903" cy="29810"/>
                </a:xfrm>
                <a:custGeom>
                  <a:avLst/>
                  <a:gdLst>
                    <a:gd name="connsiteX0" fmla="*/ 22633 w 22903"/>
                    <a:gd name="connsiteY0" fmla="*/ 29810 h 29810"/>
                    <a:gd name="connsiteX1" fmla="*/ 22903 w 22903"/>
                    <a:gd name="connsiteY1" fmla="*/ 1420 h 29810"/>
                    <a:gd name="connsiteX2" fmla="*/ 14248 w 22903"/>
                    <a:gd name="connsiteY2" fmla="*/ 338 h 29810"/>
                    <a:gd name="connsiteX3" fmla="*/ 4510 w 22903"/>
                    <a:gd name="connsiteY3" fmla="*/ 68 h 29810"/>
                    <a:gd name="connsiteX4" fmla="*/ 4510 w 22903"/>
                    <a:gd name="connsiteY4" fmla="*/ 2501 h 29810"/>
                    <a:gd name="connsiteX5" fmla="*/ 723 w 22903"/>
                    <a:gd name="connsiteY5" fmla="*/ 4664 h 29810"/>
                    <a:gd name="connsiteX6" fmla="*/ 182 w 22903"/>
                    <a:gd name="connsiteY6" fmla="*/ 7098 h 29810"/>
                    <a:gd name="connsiteX7" fmla="*/ 7485 w 22903"/>
                    <a:gd name="connsiteY7" fmla="*/ 28459 h 29810"/>
                    <a:gd name="connsiteX8" fmla="*/ 22633 w 22903"/>
                    <a:gd name="connsiteY8" fmla="*/ 29810 h 29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903" h="29810">
                      <a:moveTo>
                        <a:pt x="22633" y="29810"/>
                      </a:moveTo>
                      <a:lnTo>
                        <a:pt x="22903" y="1420"/>
                      </a:lnTo>
                      <a:cubicBezTo>
                        <a:pt x="22903" y="1420"/>
                        <a:pt x="19387" y="608"/>
                        <a:pt x="14248" y="338"/>
                      </a:cubicBezTo>
                      <a:cubicBezTo>
                        <a:pt x="7756" y="-203"/>
                        <a:pt x="4510" y="68"/>
                        <a:pt x="4510" y="68"/>
                      </a:cubicBezTo>
                      <a:lnTo>
                        <a:pt x="4510" y="2501"/>
                      </a:lnTo>
                      <a:cubicBezTo>
                        <a:pt x="4510" y="2501"/>
                        <a:pt x="1264" y="3853"/>
                        <a:pt x="723" y="4664"/>
                      </a:cubicBezTo>
                      <a:cubicBezTo>
                        <a:pt x="452" y="4935"/>
                        <a:pt x="-359" y="6016"/>
                        <a:pt x="182" y="7098"/>
                      </a:cubicBezTo>
                      <a:cubicBezTo>
                        <a:pt x="2887" y="14128"/>
                        <a:pt x="6403" y="20888"/>
                        <a:pt x="7485" y="28459"/>
                      </a:cubicBezTo>
                      <a:cubicBezTo>
                        <a:pt x="12084" y="28999"/>
                        <a:pt x="16682" y="28999"/>
                        <a:pt x="22633" y="298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D0DAF1B-8D8A-5AE2-470F-A835EC5DFC95}"/>
                    </a:ext>
                  </a:extLst>
                </p:cNvPr>
                <p:cNvSpPr/>
                <p:nvPr/>
              </p:nvSpPr>
              <p:spPr>
                <a:xfrm>
                  <a:off x="6814358" y="5478680"/>
                  <a:ext cx="53579" cy="54618"/>
                </a:xfrm>
                <a:custGeom>
                  <a:avLst/>
                  <a:gdLst>
                    <a:gd name="connsiteX0" fmla="*/ 110 w 53579"/>
                    <a:gd name="connsiteY0" fmla="*/ 12979 h 54618"/>
                    <a:gd name="connsiteX1" fmla="*/ 14176 w 53579"/>
                    <a:gd name="connsiteY1" fmla="*/ 31906 h 54618"/>
                    <a:gd name="connsiteX2" fmla="*/ 33381 w 53579"/>
                    <a:gd name="connsiteY2" fmla="*/ 34610 h 54618"/>
                    <a:gd name="connsiteX3" fmla="*/ 37439 w 53579"/>
                    <a:gd name="connsiteY3" fmla="*/ 35421 h 54618"/>
                    <a:gd name="connsiteX4" fmla="*/ 39332 w 53579"/>
                    <a:gd name="connsiteY4" fmla="*/ 37314 h 54618"/>
                    <a:gd name="connsiteX5" fmla="*/ 38791 w 53579"/>
                    <a:gd name="connsiteY5" fmla="*/ 40018 h 54618"/>
                    <a:gd name="connsiteX6" fmla="*/ 36086 w 53579"/>
                    <a:gd name="connsiteY6" fmla="*/ 41370 h 54618"/>
                    <a:gd name="connsiteX7" fmla="*/ 35816 w 53579"/>
                    <a:gd name="connsiteY7" fmla="*/ 54619 h 54618"/>
                    <a:gd name="connsiteX8" fmla="*/ 45553 w 53579"/>
                    <a:gd name="connsiteY8" fmla="*/ 51915 h 54618"/>
                    <a:gd name="connsiteX9" fmla="*/ 53127 w 53579"/>
                    <a:gd name="connsiteY9" fmla="*/ 42181 h 54618"/>
                    <a:gd name="connsiteX10" fmla="*/ 50152 w 53579"/>
                    <a:gd name="connsiteY10" fmla="*/ 28661 h 54618"/>
                    <a:gd name="connsiteX11" fmla="*/ 40414 w 53579"/>
                    <a:gd name="connsiteY11" fmla="*/ 22172 h 54618"/>
                    <a:gd name="connsiteX12" fmla="*/ 15799 w 53579"/>
                    <a:gd name="connsiteY12" fmla="*/ 18657 h 54618"/>
                    <a:gd name="connsiteX13" fmla="*/ 13365 w 53579"/>
                    <a:gd name="connsiteY13" fmla="*/ 16494 h 54618"/>
                    <a:gd name="connsiteX14" fmla="*/ 14988 w 53579"/>
                    <a:gd name="connsiteY14" fmla="*/ 13519 h 54618"/>
                    <a:gd name="connsiteX15" fmla="*/ 13094 w 53579"/>
                    <a:gd name="connsiteY15" fmla="*/ 7301 h 54618"/>
                    <a:gd name="connsiteX16" fmla="*/ 9848 w 53579"/>
                    <a:gd name="connsiteY16" fmla="*/ 0 h 54618"/>
                    <a:gd name="connsiteX17" fmla="*/ 110 w 53579"/>
                    <a:gd name="connsiteY17" fmla="*/ 12979 h 54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3579" h="54618">
                      <a:moveTo>
                        <a:pt x="110" y="12979"/>
                      </a:moveTo>
                      <a:cubicBezTo>
                        <a:pt x="-972" y="24065"/>
                        <a:pt x="6061" y="30013"/>
                        <a:pt x="14176" y="31906"/>
                      </a:cubicBezTo>
                      <a:cubicBezTo>
                        <a:pt x="20397" y="33528"/>
                        <a:pt x="26619" y="33799"/>
                        <a:pt x="33381" y="34610"/>
                      </a:cubicBezTo>
                      <a:cubicBezTo>
                        <a:pt x="34193" y="34610"/>
                        <a:pt x="36086" y="34880"/>
                        <a:pt x="37439" y="35421"/>
                      </a:cubicBezTo>
                      <a:cubicBezTo>
                        <a:pt x="38521" y="35962"/>
                        <a:pt x="39332" y="36503"/>
                        <a:pt x="39332" y="37314"/>
                      </a:cubicBezTo>
                      <a:cubicBezTo>
                        <a:pt x="39603" y="38395"/>
                        <a:pt x="39603" y="39207"/>
                        <a:pt x="38791" y="40018"/>
                      </a:cubicBezTo>
                      <a:cubicBezTo>
                        <a:pt x="37980" y="40829"/>
                        <a:pt x="36086" y="41370"/>
                        <a:pt x="36086" y="41370"/>
                      </a:cubicBezTo>
                      <a:lnTo>
                        <a:pt x="35816" y="54619"/>
                      </a:lnTo>
                      <a:cubicBezTo>
                        <a:pt x="35816" y="54619"/>
                        <a:pt x="41226" y="54348"/>
                        <a:pt x="45553" y="51915"/>
                      </a:cubicBezTo>
                      <a:cubicBezTo>
                        <a:pt x="49611" y="49481"/>
                        <a:pt x="52316" y="46237"/>
                        <a:pt x="53127" y="42181"/>
                      </a:cubicBezTo>
                      <a:cubicBezTo>
                        <a:pt x="54209" y="37584"/>
                        <a:pt x="53398" y="32988"/>
                        <a:pt x="50152" y="28661"/>
                      </a:cubicBezTo>
                      <a:cubicBezTo>
                        <a:pt x="47988" y="25687"/>
                        <a:pt x="44201" y="23524"/>
                        <a:pt x="40414" y="22172"/>
                      </a:cubicBezTo>
                      <a:cubicBezTo>
                        <a:pt x="32570" y="19468"/>
                        <a:pt x="23914" y="19738"/>
                        <a:pt x="15799" y="18657"/>
                      </a:cubicBezTo>
                      <a:cubicBezTo>
                        <a:pt x="14447" y="18387"/>
                        <a:pt x="13365" y="17575"/>
                        <a:pt x="13365" y="16494"/>
                      </a:cubicBezTo>
                      <a:cubicBezTo>
                        <a:pt x="13094" y="14331"/>
                        <a:pt x="14988" y="13519"/>
                        <a:pt x="14988" y="13519"/>
                      </a:cubicBezTo>
                      <a:cubicBezTo>
                        <a:pt x="14988" y="13519"/>
                        <a:pt x="13906" y="10275"/>
                        <a:pt x="13094" y="7301"/>
                      </a:cubicBezTo>
                      <a:cubicBezTo>
                        <a:pt x="12283" y="4867"/>
                        <a:pt x="10930" y="1622"/>
                        <a:pt x="9848" y="0"/>
                      </a:cubicBezTo>
                      <a:cubicBezTo>
                        <a:pt x="4168" y="2163"/>
                        <a:pt x="651" y="7301"/>
                        <a:pt x="110" y="12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73521CEA-8BA0-1C09-6AB2-313B675FDC79}"/>
                    </a:ext>
                  </a:extLst>
                </p:cNvPr>
                <p:cNvSpPr/>
                <p:nvPr/>
              </p:nvSpPr>
              <p:spPr>
                <a:xfrm>
                  <a:off x="6835297" y="5515183"/>
                  <a:ext cx="12172" cy="25146"/>
                </a:xfrm>
                <a:custGeom>
                  <a:avLst/>
                  <a:gdLst>
                    <a:gd name="connsiteX0" fmla="*/ 12172 w 12172"/>
                    <a:gd name="connsiteY0" fmla="*/ 1082 h 25146"/>
                    <a:gd name="connsiteX1" fmla="*/ 11902 w 12172"/>
                    <a:gd name="connsiteY1" fmla="*/ 25146 h 25146"/>
                    <a:gd name="connsiteX2" fmla="*/ 5951 w 12172"/>
                    <a:gd name="connsiteY2" fmla="*/ 22442 h 25146"/>
                    <a:gd name="connsiteX3" fmla="*/ 0 w 12172"/>
                    <a:gd name="connsiteY3" fmla="*/ 20009 h 25146"/>
                    <a:gd name="connsiteX4" fmla="*/ 0 w 12172"/>
                    <a:gd name="connsiteY4" fmla="*/ 0 h 25146"/>
                    <a:gd name="connsiteX5" fmla="*/ 12172 w 12172"/>
                    <a:gd name="connsiteY5" fmla="*/ 1082 h 25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72" h="25146">
                      <a:moveTo>
                        <a:pt x="12172" y="1082"/>
                      </a:moveTo>
                      <a:lnTo>
                        <a:pt x="11902" y="25146"/>
                      </a:lnTo>
                      <a:lnTo>
                        <a:pt x="5951" y="22442"/>
                      </a:lnTo>
                      <a:lnTo>
                        <a:pt x="0" y="20009"/>
                      </a:lnTo>
                      <a:lnTo>
                        <a:pt x="0" y="0"/>
                      </a:lnTo>
                      <a:cubicBezTo>
                        <a:pt x="5410" y="541"/>
                        <a:pt x="7844" y="541"/>
                        <a:pt x="12172" y="10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53F602D5-16EF-6E45-5AD6-6BBE6E00419A}"/>
                    </a:ext>
                  </a:extLst>
                </p:cNvPr>
                <p:cNvSpPr/>
                <p:nvPr/>
              </p:nvSpPr>
              <p:spPr>
                <a:xfrm>
                  <a:off x="6819548" y="5521942"/>
                  <a:ext cx="40634" cy="49751"/>
                </a:xfrm>
                <a:custGeom>
                  <a:avLst/>
                  <a:gdLst>
                    <a:gd name="connsiteX0" fmla="*/ 1142 w 40634"/>
                    <a:gd name="connsiteY0" fmla="*/ 7571 h 49751"/>
                    <a:gd name="connsiteX1" fmla="*/ 8446 w 40634"/>
                    <a:gd name="connsiteY1" fmla="*/ 26228 h 49751"/>
                    <a:gd name="connsiteX2" fmla="*/ 20077 w 40634"/>
                    <a:gd name="connsiteY2" fmla="*/ 30824 h 49751"/>
                    <a:gd name="connsiteX3" fmla="*/ 30626 w 40634"/>
                    <a:gd name="connsiteY3" fmla="*/ 38125 h 49751"/>
                    <a:gd name="connsiteX4" fmla="*/ 29544 w 40634"/>
                    <a:gd name="connsiteY4" fmla="*/ 40288 h 49751"/>
                    <a:gd name="connsiteX5" fmla="*/ 29274 w 40634"/>
                    <a:gd name="connsiteY5" fmla="*/ 49752 h 49751"/>
                    <a:gd name="connsiteX6" fmla="*/ 36036 w 40634"/>
                    <a:gd name="connsiteY6" fmla="*/ 46507 h 49751"/>
                    <a:gd name="connsiteX7" fmla="*/ 40635 w 40634"/>
                    <a:gd name="connsiteY7" fmla="*/ 36773 h 49751"/>
                    <a:gd name="connsiteX8" fmla="*/ 30897 w 40634"/>
                    <a:gd name="connsiteY8" fmla="*/ 23254 h 49751"/>
                    <a:gd name="connsiteX9" fmla="*/ 13044 w 40634"/>
                    <a:gd name="connsiteY9" fmla="*/ 14871 h 49751"/>
                    <a:gd name="connsiteX10" fmla="*/ 11962 w 40634"/>
                    <a:gd name="connsiteY10" fmla="*/ 12168 h 49751"/>
                    <a:gd name="connsiteX11" fmla="*/ 12774 w 40634"/>
                    <a:gd name="connsiteY11" fmla="*/ 10816 h 49751"/>
                    <a:gd name="connsiteX12" fmla="*/ 12774 w 40634"/>
                    <a:gd name="connsiteY12" fmla="*/ 0 h 49751"/>
                    <a:gd name="connsiteX13" fmla="*/ 6823 w 40634"/>
                    <a:gd name="connsiteY13" fmla="*/ 1893 h 49751"/>
                    <a:gd name="connsiteX14" fmla="*/ 1142 w 40634"/>
                    <a:gd name="connsiteY14" fmla="*/ 7571 h 49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34" h="49751">
                      <a:moveTo>
                        <a:pt x="1142" y="7571"/>
                      </a:moveTo>
                      <a:cubicBezTo>
                        <a:pt x="-2104" y="15412"/>
                        <a:pt x="1954" y="22983"/>
                        <a:pt x="8446" y="26228"/>
                      </a:cubicBezTo>
                      <a:cubicBezTo>
                        <a:pt x="11962" y="27850"/>
                        <a:pt x="16290" y="29473"/>
                        <a:pt x="20077" y="30824"/>
                      </a:cubicBezTo>
                      <a:cubicBezTo>
                        <a:pt x="23593" y="32176"/>
                        <a:pt x="30085" y="36232"/>
                        <a:pt x="30626" y="38125"/>
                      </a:cubicBezTo>
                      <a:cubicBezTo>
                        <a:pt x="30897" y="39207"/>
                        <a:pt x="29544" y="40288"/>
                        <a:pt x="29544" y="40288"/>
                      </a:cubicBezTo>
                      <a:lnTo>
                        <a:pt x="29274" y="49752"/>
                      </a:lnTo>
                      <a:cubicBezTo>
                        <a:pt x="29274" y="49752"/>
                        <a:pt x="33061" y="48941"/>
                        <a:pt x="36036" y="46507"/>
                      </a:cubicBezTo>
                      <a:cubicBezTo>
                        <a:pt x="38741" y="44344"/>
                        <a:pt x="40635" y="41370"/>
                        <a:pt x="40635" y="36773"/>
                      </a:cubicBezTo>
                      <a:cubicBezTo>
                        <a:pt x="40635" y="31636"/>
                        <a:pt x="38200" y="27580"/>
                        <a:pt x="30897" y="23254"/>
                      </a:cubicBezTo>
                      <a:cubicBezTo>
                        <a:pt x="25217" y="20009"/>
                        <a:pt x="18454" y="17305"/>
                        <a:pt x="13044" y="14871"/>
                      </a:cubicBezTo>
                      <a:cubicBezTo>
                        <a:pt x="12233" y="14601"/>
                        <a:pt x="11692" y="12979"/>
                        <a:pt x="11962" y="12168"/>
                      </a:cubicBezTo>
                      <a:cubicBezTo>
                        <a:pt x="12233" y="11086"/>
                        <a:pt x="12774" y="10816"/>
                        <a:pt x="12774" y="10816"/>
                      </a:cubicBezTo>
                      <a:lnTo>
                        <a:pt x="12774" y="0"/>
                      </a:lnTo>
                      <a:cubicBezTo>
                        <a:pt x="12774" y="0"/>
                        <a:pt x="8716" y="811"/>
                        <a:pt x="6823" y="1893"/>
                      </a:cubicBezTo>
                      <a:cubicBezTo>
                        <a:pt x="4929" y="2974"/>
                        <a:pt x="2495" y="4597"/>
                        <a:pt x="1142" y="75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C77C314-265B-045D-AA73-B63343B94EB0}"/>
                    </a:ext>
                  </a:extLst>
                </p:cNvPr>
                <p:cNvSpPr/>
                <p:nvPr/>
              </p:nvSpPr>
              <p:spPr>
                <a:xfrm>
                  <a:off x="6836379" y="5554389"/>
                  <a:ext cx="10278" cy="40852"/>
                </a:xfrm>
                <a:custGeom>
                  <a:avLst/>
                  <a:gdLst>
                    <a:gd name="connsiteX0" fmla="*/ 10279 w 10278"/>
                    <a:gd name="connsiteY0" fmla="*/ 7030 h 40852"/>
                    <a:gd name="connsiteX1" fmla="*/ 9738 w 10278"/>
                    <a:gd name="connsiteY1" fmla="*/ 5678 h 40852"/>
                    <a:gd name="connsiteX2" fmla="*/ 5410 w 10278"/>
                    <a:gd name="connsiteY2" fmla="*/ 2434 h 40852"/>
                    <a:gd name="connsiteX3" fmla="*/ 0 w 10278"/>
                    <a:gd name="connsiteY3" fmla="*/ 0 h 40852"/>
                    <a:gd name="connsiteX4" fmla="*/ 811 w 10278"/>
                    <a:gd name="connsiteY4" fmla="*/ 37043 h 40852"/>
                    <a:gd name="connsiteX5" fmla="*/ 5410 w 10278"/>
                    <a:gd name="connsiteY5" fmla="*/ 40829 h 40852"/>
                    <a:gd name="connsiteX6" fmla="*/ 9738 w 10278"/>
                    <a:gd name="connsiteY6" fmla="*/ 37584 h 40852"/>
                    <a:gd name="connsiteX7" fmla="*/ 10279 w 10278"/>
                    <a:gd name="connsiteY7" fmla="*/ 7030 h 4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78" h="40852">
                      <a:moveTo>
                        <a:pt x="10279" y="7030"/>
                      </a:moveTo>
                      <a:cubicBezTo>
                        <a:pt x="10279" y="6219"/>
                        <a:pt x="10008" y="6219"/>
                        <a:pt x="9738" y="5678"/>
                      </a:cubicBezTo>
                      <a:cubicBezTo>
                        <a:pt x="8115" y="4056"/>
                        <a:pt x="5951" y="2974"/>
                        <a:pt x="5410" y="2434"/>
                      </a:cubicBezTo>
                      <a:cubicBezTo>
                        <a:pt x="3787" y="1352"/>
                        <a:pt x="0" y="0"/>
                        <a:pt x="0" y="0"/>
                      </a:cubicBezTo>
                      <a:cubicBezTo>
                        <a:pt x="0" y="0"/>
                        <a:pt x="271" y="24606"/>
                        <a:pt x="811" y="37043"/>
                      </a:cubicBezTo>
                      <a:cubicBezTo>
                        <a:pt x="811" y="40018"/>
                        <a:pt x="2435" y="40558"/>
                        <a:pt x="5410" y="40829"/>
                      </a:cubicBezTo>
                      <a:cubicBezTo>
                        <a:pt x="8926" y="41099"/>
                        <a:pt x="9738" y="38936"/>
                        <a:pt x="9738" y="37584"/>
                      </a:cubicBezTo>
                      <a:cubicBezTo>
                        <a:pt x="9467" y="33799"/>
                        <a:pt x="10008" y="16223"/>
                        <a:pt x="10279" y="70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AB8FF8D-9D4C-9ECF-8A57-88C9874C829A}"/>
                    </a:ext>
                  </a:extLst>
                </p:cNvPr>
                <p:cNvSpPr/>
                <p:nvPr/>
              </p:nvSpPr>
              <p:spPr>
                <a:xfrm>
                  <a:off x="6830428" y="5397664"/>
                  <a:ext cx="45953" cy="45865"/>
                </a:xfrm>
                <a:custGeom>
                  <a:avLst/>
                  <a:gdLst>
                    <a:gd name="connsiteX0" fmla="*/ 18664 w 45953"/>
                    <a:gd name="connsiteY0" fmla="*/ 6118 h 45865"/>
                    <a:gd name="connsiteX1" fmla="*/ 20287 w 45953"/>
                    <a:gd name="connsiteY1" fmla="*/ 8822 h 45865"/>
                    <a:gd name="connsiteX2" fmla="*/ 21099 w 45953"/>
                    <a:gd name="connsiteY2" fmla="*/ 21530 h 45865"/>
                    <a:gd name="connsiteX3" fmla="*/ 22992 w 45953"/>
                    <a:gd name="connsiteY3" fmla="*/ 22071 h 45865"/>
                    <a:gd name="connsiteX4" fmla="*/ 37599 w 45953"/>
                    <a:gd name="connsiteY4" fmla="*/ 11796 h 45865"/>
                    <a:gd name="connsiteX5" fmla="*/ 45714 w 45953"/>
                    <a:gd name="connsiteY5" fmla="*/ 19637 h 45865"/>
                    <a:gd name="connsiteX6" fmla="*/ 42197 w 45953"/>
                    <a:gd name="connsiteY6" fmla="*/ 24234 h 45865"/>
                    <a:gd name="connsiteX7" fmla="*/ 30566 w 45953"/>
                    <a:gd name="connsiteY7" fmla="*/ 35050 h 45865"/>
                    <a:gd name="connsiteX8" fmla="*/ 22722 w 45953"/>
                    <a:gd name="connsiteY8" fmla="*/ 43432 h 45865"/>
                    <a:gd name="connsiteX9" fmla="*/ 21099 w 45953"/>
                    <a:gd name="connsiteY9" fmla="*/ 45865 h 45865"/>
                    <a:gd name="connsiteX10" fmla="*/ 0 w 45953"/>
                    <a:gd name="connsiteY10" fmla="*/ 43432 h 45865"/>
                    <a:gd name="connsiteX11" fmla="*/ 0 w 45953"/>
                    <a:gd name="connsiteY11" fmla="*/ 34509 h 45865"/>
                    <a:gd name="connsiteX12" fmla="*/ 7303 w 45953"/>
                    <a:gd name="connsiteY12" fmla="*/ 30453 h 45865"/>
                    <a:gd name="connsiteX13" fmla="*/ 6222 w 45953"/>
                    <a:gd name="connsiteY13" fmla="*/ 28560 h 45865"/>
                    <a:gd name="connsiteX14" fmla="*/ 2976 w 45953"/>
                    <a:gd name="connsiteY14" fmla="*/ 26668 h 45865"/>
                    <a:gd name="connsiteX15" fmla="*/ 18664 w 45953"/>
                    <a:gd name="connsiteY15" fmla="*/ 31264 h 45865"/>
                    <a:gd name="connsiteX16" fmla="*/ 18394 w 45953"/>
                    <a:gd name="connsiteY16" fmla="*/ 28560 h 45865"/>
                    <a:gd name="connsiteX17" fmla="*/ 15148 w 45953"/>
                    <a:gd name="connsiteY17" fmla="*/ 26938 h 45865"/>
                    <a:gd name="connsiteX18" fmla="*/ 1893 w 45953"/>
                    <a:gd name="connsiteY18" fmla="*/ 24775 h 45865"/>
                    <a:gd name="connsiteX19" fmla="*/ 10279 w 45953"/>
                    <a:gd name="connsiteY19" fmla="*/ 24234 h 45865"/>
                    <a:gd name="connsiteX20" fmla="*/ 14066 w 45953"/>
                    <a:gd name="connsiteY20" fmla="*/ 22882 h 45865"/>
                    <a:gd name="connsiteX21" fmla="*/ 12443 w 45953"/>
                    <a:gd name="connsiteY21" fmla="*/ 19097 h 45865"/>
                    <a:gd name="connsiteX22" fmla="*/ 10008 w 45953"/>
                    <a:gd name="connsiteY22" fmla="*/ 16393 h 45865"/>
                    <a:gd name="connsiteX23" fmla="*/ 5951 w 45953"/>
                    <a:gd name="connsiteY23" fmla="*/ 11526 h 45865"/>
                    <a:gd name="connsiteX24" fmla="*/ 1082 w 45953"/>
                    <a:gd name="connsiteY24" fmla="*/ 8551 h 45865"/>
                    <a:gd name="connsiteX25" fmla="*/ 1352 w 45953"/>
                    <a:gd name="connsiteY25" fmla="*/ 1792 h 45865"/>
                    <a:gd name="connsiteX26" fmla="*/ 4869 w 45953"/>
                    <a:gd name="connsiteY26" fmla="*/ 169 h 45865"/>
                    <a:gd name="connsiteX27" fmla="*/ 18664 w 45953"/>
                    <a:gd name="connsiteY27" fmla="*/ 6118 h 45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5953" h="45865">
                      <a:moveTo>
                        <a:pt x="18664" y="6118"/>
                      </a:moveTo>
                      <a:cubicBezTo>
                        <a:pt x="20017" y="6929"/>
                        <a:pt x="20017" y="7200"/>
                        <a:pt x="20287" y="8822"/>
                      </a:cubicBezTo>
                      <a:cubicBezTo>
                        <a:pt x="21099" y="12878"/>
                        <a:pt x="20287" y="18826"/>
                        <a:pt x="21099" y="21530"/>
                      </a:cubicBezTo>
                      <a:cubicBezTo>
                        <a:pt x="21640" y="22341"/>
                        <a:pt x="22451" y="22341"/>
                        <a:pt x="22992" y="22071"/>
                      </a:cubicBezTo>
                      <a:cubicBezTo>
                        <a:pt x="28402" y="19097"/>
                        <a:pt x="32189" y="14230"/>
                        <a:pt x="37599" y="11796"/>
                      </a:cubicBezTo>
                      <a:cubicBezTo>
                        <a:pt x="40304" y="10715"/>
                        <a:pt x="47337" y="14230"/>
                        <a:pt x="45714" y="19637"/>
                      </a:cubicBezTo>
                      <a:cubicBezTo>
                        <a:pt x="44902" y="22071"/>
                        <a:pt x="43820" y="22612"/>
                        <a:pt x="42197" y="24234"/>
                      </a:cubicBezTo>
                      <a:cubicBezTo>
                        <a:pt x="38951" y="27479"/>
                        <a:pt x="34353" y="30723"/>
                        <a:pt x="30566" y="35050"/>
                      </a:cubicBezTo>
                      <a:cubicBezTo>
                        <a:pt x="27861" y="38024"/>
                        <a:pt x="24615" y="40187"/>
                        <a:pt x="22722" y="43432"/>
                      </a:cubicBezTo>
                      <a:cubicBezTo>
                        <a:pt x="22181" y="44513"/>
                        <a:pt x="21099" y="45865"/>
                        <a:pt x="21099" y="45865"/>
                      </a:cubicBezTo>
                      <a:cubicBezTo>
                        <a:pt x="13525" y="44243"/>
                        <a:pt x="5680" y="44513"/>
                        <a:pt x="0" y="43432"/>
                      </a:cubicBezTo>
                      <a:lnTo>
                        <a:pt x="0" y="34509"/>
                      </a:lnTo>
                      <a:cubicBezTo>
                        <a:pt x="0" y="34509"/>
                        <a:pt x="5951" y="33427"/>
                        <a:pt x="7303" y="30453"/>
                      </a:cubicBezTo>
                      <a:cubicBezTo>
                        <a:pt x="7303" y="30183"/>
                        <a:pt x="7303" y="29101"/>
                        <a:pt x="6222" y="28560"/>
                      </a:cubicBezTo>
                      <a:cubicBezTo>
                        <a:pt x="5139" y="27749"/>
                        <a:pt x="3517" y="26938"/>
                        <a:pt x="2976" y="26668"/>
                      </a:cubicBezTo>
                      <a:cubicBezTo>
                        <a:pt x="8926" y="27749"/>
                        <a:pt x="12713" y="28560"/>
                        <a:pt x="18664" y="31264"/>
                      </a:cubicBezTo>
                      <a:cubicBezTo>
                        <a:pt x="18935" y="30723"/>
                        <a:pt x="18935" y="29101"/>
                        <a:pt x="18394" y="28560"/>
                      </a:cubicBezTo>
                      <a:cubicBezTo>
                        <a:pt x="17582" y="27749"/>
                        <a:pt x="17041" y="27479"/>
                        <a:pt x="15148" y="26938"/>
                      </a:cubicBezTo>
                      <a:cubicBezTo>
                        <a:pt x="11631" y="26127"/>
                        <a:pt x="1893" y="24775"/>
                        <a:pt x="1893" y="24775"/>
                      </a:cubicBezTo>
                      <a:cubicBezTo>
                        <a:pt x="1893" y="24775"/>
                        <a:pt x="6492" y="24775"/>
                        <a:pt x="10279" y="24234"/>
                      </a:cubicBezTo>
                      <a:cubicBezTo>
                        <a:pt x="12172" y="23964"/>
                        <a:pt x="13525" y="23693"/>
                        <a:pt x="14066" y="22882"/>
                      </a:cubicBezTo>
                      <a:cubicBezTo>
                        <a:pt x="14607" y="21801"/>
                        <a:pt x="13795" y="20449"/>
                        <a:pt x="12443" y="19097"/>
                      </a:cubicBezTo>
                      <a:cubicBezTo>
                        <a:pt x="11631" y="18286"/>
                        <a:pt x="10549" y="17204"/>
                        <a:pt x="10008" y="16393"/>
                      </a:cubicBezTo>
                      <a:cubicBezTo>
                        <a:pt x="9197" y="15041"/>
                        <a:pt x="7574" y="12878"/>
                        <a:pt x="5951" y="11526"/>
                      </a:cubicBezTo>
                      <a:cubicBezTo>
                        <a:pt x="4598" y="10174"/>
                        <a:pt x="1082" y="8551"/>
                        <a:pt x="1082" y="8551"/>
                      </a:cubicBezTo>
                      <a:cubicBezTo>
                        <a:pt x="1082" y="8551"/>
                        <a:pt x="541" y="3684"/>
                        <a:pt x="1352" y="1792"/>
                      </a:cubicBezTo>
                      <a:cubicBezTo>
                        <a:pt x="2164" y="440"/>
                        <a:pt x="3787" y="-371"/>
                        <a:pt x="4869" y="169"/>
                      </a:cubicBezTo>
                      <a:cubicBezTo>
                        <a:pt x="8656" y="2603"/>
                        <a:pt x="12984" y="5036"/>
                        <a:pt x="18664" y="61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5275C408-AE16-4F2B-9185-0577B3907FA1}"/>
                    </a:ext>
                  </a:extLst>
                </p:cNvPr>
                <p:cNvSpPr/>
                <p:nvPr/>
              </p:nvSpPr>
              <p:spPr>
                <a:xfrm>
                  <a:off x="6819879" y="5409994"/>
                  <a:ext cx="11090" cy="4689"/>
                </a:xfrm>
                <a:custGeom>
                  <a:avLst/>
                  <a:gdLst>
                    <a:gd name="connsiteX0" fmla="*/ 10008 w 11090"/>
                    <a:gd name="connsiteY0" fmla="*/ 2711 h 4689"/>
                    <a:gd name="connsiteX1" fmla="*/ 6762 w 11090"/>
                    <a:gd name="connsiteY1" fmla="*/ 4604 h 4689"/>
                    <a:gd name="connsiteX2" fmla="*/ 2975 w 11090"/>
                    <a:gd name="connsiteY2" fmla="*/ 1630 h 4689"/>
                    <a:gd name="connsiteX3" fmla="*/ 0 w 11090"/>
                    <a:gd name="connsiteY3" fmla="*/ 8 h 4689"/>
                    <a:gd name="connsiteX4" fmla="*/ 11090 w 11090"/>
                    <a:gd name="connsiteY4" fmla="*/ 2441 h 4689"/>
                    <a:gd name="connsiteX5" fmla="*/ 10008 w 11090"/>
                    <a:gd name="connsiteY5" fmla="*/ 2711 h 4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90" h="4689">
                      <a:moveTo>
                        <a:pt x="10008" y="2711"/>
                      </a:moveTo>
                      <a:cubicBezTo>
                        <a:pt x="8926" y="3523"/>
                        <a:pt x="8115" y="4334"/>
                        <a:pt x="6762" y="4604"/>
                      </a:cubicBezTo>
                      <a:cubicBezTo>
                        <a:pt x="4328" y="5145"/>
                        <a:pt x="4598" y="2982"/>
                        <a:pt x="2975" y="1630"/>
                      </a:cubicBezTo>
                      <a:cubicBezTo>
                        <a:pt x="1893" y="819"/>
                        <a:pt x="811" y="1900"/>
                        <a:pt x="0" y="8"/>
                      </a:cubicBezTo>
                      <a:cubicBezTo>
                        <a:pt x="3516" y="8"/>
                        <a:pt x="8385" y="-263"/>
                        <a:pt x="11090" y="2441"/>
                      </a:cubicBezTo>
                      <a:cubicBezTo>
                        <a:pt x="10820" y="2441"/>
                        <a:pt x="10279" y="2711"/>
                        <a:pt x="10008" y="2711"/>
                      </a:cubicBezTo>
                      <a:close/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FC5FF75-4446-262B-2615-A4D960B7C328}"/>
                    </a:ext>
                  </a:extLst>
                </p:cNvPr>
                <p:cNvSpPr/>
                <p:nvPr/>
              </p:nvSpPr>
              <p:spPr>
                <a:xfrm>
                  <a:off x="6470670" y="5511225"/>
                  <a:ext cx="61672" cy="52628"/>
                </a:xfrm>
                <a:custGeom>
                  <a:avLst/>
                  <a:gdLst>
                    <a:gd name="connsiteX0" fmla="*/ 29484 w 61672"/>
                    <a:gd name="connsiteY0" fmla="*/ 713 h 52628"/>
                    <a:gd name="connsiteX1" fmla="*/ 31918 w 61672"/>
                    <a:gd name="connsiteY1" fmla="*/ 713 h 52628"/>
                    <a:gd name="connsiteX2" fmla="*/ 61673 w 61672"/>
                    <a:gd name="connsiteY2" fmla="*/ 46139 h 52628"/>
                    <a:gd name="connsiteX3" fmla="*/ 30836 w 61672"/>
                    <a:gd name="connsiteY3" fmla="*/ 52628 h 52628"/>
                    <a:gd name="connsiteX4" fmla="*/ 0 w 61672"/>
                    <a:gd name="connsiteY4" fmla="*/ 46139 h 52628"/>
                    <a:gd name="connsiteX5" fmla="*/ 29484 w 61672"/>
                    <a:gd name="connsiteY5" fmla="*/ 713 h 52628"/>
                    <a:gd name="connsiteX6" fmla="*/ 31918 w 61672"/>
                    <a:gd name="connsiteY6" fmla="*/ 713 h 5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672" h="52628">
                      <a:moveTo>
                        <a:pt x="29484" y="713"/>
                      </a:moveTo>
                      <a:cubicBezTo>
                        <a:pt x="30295" y="-98"/>
                        <a:pt x="31107" y="-368"/>
                        <a:pt x="31918" y="713"/>
                      </a:cubicBezTo>
                      <a:lnTo>
                        <a:pt x="61673" y="46139"/>
                      </a:lnTo>
                      <a:cubicBezTo>
                        <a:pt x="52206" y="50465"/>
                        <a:pt x="41656" y="52628"/>
                        <a:pt x="30836" y="52628"/>
                      </a:cubicBezTo>
                      <a:cubicBezTo>
                        <a:pt x="19746" y="52628"/>
                        <a:pt x="9197" y="50195"/>
                        <a:pt x="0" y="46139"/>
                      </a:cubicBezTo>
                      <a:lnTo>
                        <a:pt x="29484" y="713"/>
                      </a:lnTo>
                      <a:cubicBezTo>
                        <a:pt x="30295" y="-368"/>
                        <a:pt x="31377" y="-98"/>
                        <a:pt x="31918" y="713"/>
                      </a:cubicBezTo>
                    </a:path>
                  </a:pathLst>
                </a:custGeom>
                <a:solidFill>
                  <a:srgbClr val="0072BA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EC175272-9B12-A2A7-B28D-3BBCF0208365}"/>
                    </a:ext>
                  </a:extLst>
                </p:cNvPr>
                <p:cNvSpPr/>
                <p:nvPr/>
              </p:nvSpPr>
              <p:spPr>
                <a:xfrm>
                  <a:off x="6825778" y="5567368"/>
                  <a:ext cx="8437" cy="22239"/>
                </a:xfrm>
                <a:custGeom>
                  <a:avLst/>
                  <a:gdLst>
                    <a:gd name="connsiteX0" fmla="*/ 4380 w 8437"/>
                    <a:gd name="connsiteY0" fmla="*/ 2974 h 22239"/>
                    <a:gd name="connsiteX1" fmla="*/ 52 w 8437"/>
                    <a:gd name="connsiteY1" fmla="*/ 12708 h 22239"/>
                    <a:gd name="connsiteX2" fmla="*/ 1945 w 8437"/>
                    <a:gd name="connsiteY2" fmla="*/ 20820 h 22239"/>
                    <a:gd name="connsiteX3" fmla="*/ 5732 w 8437"/>
                    <a:gd name="connsiteY3" fmla="*/ 20820 h 22239"/>
                    <a:gd name="connsiteX4" fmla="*/ 6003 w 8437"/>
                    <a:gd name="connsiteY4" fmla="*/ 14601 h 22239"/>
                    <a:gd name="connsiteX5" fmla="*/ 8437 w 8437"/>
                    <a:gd name="connsiteY5" fmla="*/ 10816 h 22239"/>
                    <a:gd name="connsiteX6" fmla="*/ 8167 w 8437"/>
                    <a:gd name="connsiteY6" fmla="*/ 0 h 22239"/>
                    <a:gd name="connsiteX7" fmla="*/ 4380 w 8437"/>
                    <a:gd name="connsiteY7" fmla="*/ 2974 h 22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437" h="22239">
                      <a:moveTo>
                        <a:pt x="4380" y="2974"/>
                      </a:moveTo>
                      <a:cubicBezTo>
                        <a:pt x="3027" y="4597"/>
                        <a:pt x="322" y="7571"/>
                        <a:pt x="52" y="12708"/>
                      </a:cubicBezTo>
                      <a:cubicBezTo>
                        <a:pt x="-219" y="17035"/>
                        <a:pt x="593" y="18387"/>
                        <a:pt x="1945" y="20820"/>
                      </a:cubicBezTo>
                      <a:cubicBezTo>
                        <a:pt x="2757" y="22713"/>
                        <a:pt x="4921" y="22713"/>
                        <a:pt x="5732" y="20820"/>
                      </a:cubicBezTo>
                      <a:cubicBezTo>
                        <a:pt x="6273" y="19468"/>
                        <a:pt x="5462" y="17846"/>
                        <a:pt x="6003" y="14601"/>
                      </a:cubicBezTo>
                      <a:cubicBezTo>
                        <a:pt x="6544" y="12168"/>
                        <a:pt x="8437" y="10816"/>
                        <a:pt x="8437" y="10816"/>
                      </a:cubicBezTo>
                      <a:lnTo>
                        <a:pt x="8167" y="0"/>
                      </a:lnTo>
                      <a:cubicBezTo>
                        <a:pt x="8167" y="0"/>
                        <a:pt x="6544" y="811"/>
                        <a:pt x="4380" y="29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43030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p Log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455" y="354848"/>
            <a:ext cx="9201187" cy="706434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2"/>
                </a:solidFill>
                <a:latin typeface="Arial Narrow" panose="020B0604020202020204" pitchFamily="34" charset="0"/>
                <a:ea typeface="Tahoma" panose="020B060403050404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54" y="1312253"/>
            <a:ext cx="11204393" cy="477655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BB47DC-AB04-68E1-DD1F-95968990C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320" y="6520087"/>
            <a:ext cx="497773" cy="20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562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ttom Log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455" y="354848"/>
            <a:ext cx="11158093" cy="706434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2"/>
                </a:solidFill>
                <a:latin typeface="Arial Narrow" panose="020B0604020202020204" pitchFamily="34" charset="0"/>
                <a:ea typeface="Tahoma" panose="020B060403050404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54" y="1312254"/>
            <a:ext cx="11204393" cy="465239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8C70-C306-D0B4-3AB9-E634575F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320" y="6520087"/>
            <a:ext cx="497773" cy="20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59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ing Partn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80EAB8-7F84-8042-8EE1-143B406AC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5060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6FD3CA-85F9-4849-B004-306DD8C510A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3865" y="1684753"/>
            <a:ext cx="9495728" cy="452437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Team or Individual’s Name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1B538A9-3F08-5C47-B759-663127F3B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3865" y="2380361"/>
            <a:ext cx="9495728" cy="452437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Team or Individual’s Name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94E8F797-DCEF-6343-94C1-9C7FD1C52C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3865" y="3077776"/>
            <a:ext cx="9495728" cy="452437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Team or Individual’s Name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B8C4167-8A53-C642-9601-F3A7329976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3865" y="3773384"/>
            <a:ext cx="9495728" cy="452437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Team or Individual’s Name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3E94A542-389A-234A-8D2F-0EC9493C66C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3865" y="4468992"/>
            <a:ext cx="9495728" cy="452437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Team or Individual’s Name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479622B0-AE0D-CE47-A1F1-534D83C1E04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23865" y="5164600"/>
            <a:ext cx="9495728" cy="452437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Team or Individual’s Name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F296A57-740B-864E-BA48-5C39763A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118" y="6541250"/>
            <a:ext cx="497773" cy="20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229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F2CC49-402E-A996-F817-D19F4B5E1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0638" y="5250076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nl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BFBFEC3-20FC-A1A5-733F-2323032915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3DA5791-031B-3B69-F7C3-70A57E5EB3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7520" y="253653"/>
            <a:ext cx="1590639" cy="853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37790" y="1639925"/>
            <a:ext cx="5324649" cy="2492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500" b="0" i="0" kern="7500" cap="none" spc="0" baseline="0">
                <a:solidFill>
                  <a:schemeClr val="tx1"/>
                </a:solidFill>
                <a:effectLst/>
                <a:latin typeface="Arial Narrow" panose="020B0604020202020204" pitchFamily="34" charset="0"/>
                <a:ea typeface="Tahoma" panose="020B060403050404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67A6A889-1B04-1CEE-E2E9-FE1C2E16C2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37790" y="4564543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kern="17100" cap="none" spc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8810D68-F0E0-0EFF-BAA7-53A1C110BC17}"/>
              </a:ext>
            </a:extLst>
          </p:cNvPr>
          <p:cNvCxnSpPr/>
          <p:nvPr userDrawn="1"/>
        </p:nvCxnSpPr>
        <p:spPr>
          <a:xfrm>
            <a:off x="6532880" y="4361343"/>
            <a:ext cx="741680" cy="0"/>
          </a:xfrm>
          <a:prstGeom prst="line">
            <a:avLst/>
          </a:prstGeom>
          <a:ln w="76200">
            <a:solidFill>
              <a:srgbClr val="E96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157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930A557-91F3-53E7-A386-0C7090A03B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0638" y="5250076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0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7AED53C-C2F7-7D29-D90A-34E024027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0638" y="5250076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73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9E559EB-89DC-B44E-C4A1-5E56830662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0638" y="5250076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4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nl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53D009-8BB2-F0CA-E778-C9A8D164BFA9}"/>
              </a:ext>
            </a:extLst>
          </p:cNvPr>
          <p:cNvSpPr/>
          <p:nvPr userDrawn="1"/>
        </p:nvSpPr>
        <p:spPr>
          <a:xfrm>
            <a:off x="0" y="5649686"/>
            <a:ext cx="12192000" cy="1208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0593-B5FD-25A9-5A34-2C9721681E7A}"/>
              </a:ext>
            </a:extLst>
          </p:cNvPr>
          <p:cNvSpPr/>
          <p:nvPr userDrawn="1"/>
        </p:nvSpPr>
        <p:spPr>
          <a:xfrm>
            <a:off x="5123329" y="2504465"/>
            <a:ext cx="7068671" cy="37476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48E314-6620-E2D5-3F9D-8A884DBC7394}"/>
              </a:ext>
            </a:extLst>
          </p:cNvPr>
          <p:cNvSpPr/>
          <p:nvPr userDrawn="1"/>
        </p:nvSpPr>
        <p:spPr>
          <a:xfrm>
            <a:off x="0" y="0"/>
            <a:ext cx="5272088" cy="68580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3DA5791-031B-3B69-F7C3-70A57E5E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991" y="1131692"/>
            <a:ext cx="1999586" cy="1073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3359" y="2816946"/>
            <a:ext cx="5324649" cy="18581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500" b="0" i="0" kern="7500" cap="none" spc="0" baseline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Tahoma" panose="020B060403050404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67A6A889-1B04-1CEE-E2E9-FE1C2E16C2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3359" y="5107554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kern="17100" cap="none" spc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8810D68-F0E0-0EFF-BAA7-53A1C110BC17}"/>
              </a:ext>
            </a:extLst>
          </p:cNvPr>
          <p:cNvCxnSpPr/>
          <p:nvPr userDrawn="1"/>
        </p:nvCxnSpPr>
        <p:spPr>
          <a:xfrm>
            <a:off x="6128449" y="4904354"/>
            <a:ext cx="741680" cy="0"/>
          </a:xfrm>
          <a:prstGeom prst="line">
            <a:avLst/>
          </a:prstGeom>
          <a:ln w="762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925E8DB-F947-6D35-9C9C-A692913D3CD7}"/>
              </a:ext>
            </a:extLst>
          </p:cNvPr>
          <p:cNvSpPr/>
          <p:nvPr userDrawn="1"/>
        </p:nvSpPr>
        <p:spPr>
          <a:xfrm>
            <a:off x="0" y="0"/>
            <a:ext cx="242888" cy="6858000"/>
          </a:xfrm>
          <a:prstGeom prst="rect">
            <a:avLst/>
          </a:prstGeom>
          <a:gradFill>
            <a:gsLst>
              <a:gs pos="31000">
                <a:schemeClr val="bg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D99B1-D265-7C37-2616-F4A2DD8AFB29}"/>
              </a:ext>
            </a:extLst>
          </p:cNvPr>
          <p:cNvSpPr/>
          <p:nvPr userDrawn="1"/>
        </p:nvSpPr>
        <p:spPr>
          <a:xfrm>
            <a:off x="833990" y="2504465"/>
            <a:ext cx="4438097" cy="37476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26956" dist="69181" sx="100032" sy="100032" algn="l" rotWithShape="0">
              <a:prstClr val="black">
                <a:alpha val="2517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80C5459-69CD-4950-4CC9-0A7217FFF5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3990" y="2503114"/>
            <a:ext cx="4434840" cy="3749040"/>
          </a:xfrm>
        </p:spPr>
        <p:txBody>
          <a:bodyPr anchor="ctr"/>
          <a:lstStyle>
            <a:lvl1pPr marL="0" indent="0" algn="ctr">
              <a:buNone/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9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53D009-8BB2-F0CA-E778-C9A8D164BFA9}"/>
              </a:ext>
            </a:extLst>
          </p:cNvPr>
          <p:cNvSpPr/>
          <p:nvPr userDrawn="1"/>
        </p:nvSpPr>
        <p:spPr>
          <a:xfrm>
            <a:off x="0" y="5649686"/>
            <a:ext cx="12192000" cy="1208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0593-B5FD-25A9-5A34-2C9721681E7A}"/>
              </a:ext>
            </a:extLst>
          </p:cNvPr>
          <p:cNvSpPr/>
          <p:nvPr userDrawn="1"/>
        </p:nvSpPr>
        <p:spPr>
          <a:xfrm>
            <a:off x="5123329" y="1427018"/>
            <a:ext cx="7068671" cy="4825136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48E314-6620-E2D5-3F9D-8A884DBC7394}"/>
              </a:ext>
            </a:extLst>
          </p:cNvPr>
          <p:cNvSpPr/>
          <p:nvPr userDrawn="1"/>
        </p:nvSpPr>
        <p:spPr>
          <a:xfrm>
            <a:off x="0" y="0"/>
            <a:ext cx="527208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3DA5791-031B-3B69-F7C3-70A57E5E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3359" y="4977668"/>
            <a:ext cx="1725186" cy="926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3359" y="1809071"/>
            <a:ext cx="5324649" cy="18581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200" b="0" i="0" kern="7500" cap="none" spc="0" baseline="0">
                <a:solidFill>
                  <a:schemeClr val="accent2"/>
                </a:solidFill>
                <a:effectLst/>
                <a:latin typeface="Arial Narrow" panose="020B0604020202020204" pitchFamily="34" charset="0"/>
                <a:ea typeface="Tahoma" panose="020B060403050404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DIVIDER SLIDE COPY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25E8DB-F947-6D35-9C9C-A692913D3CD7}"/>
              </a:ext>
            </a:extLst>
          </p:cNvPr>
          <p:cNvSpPr/>
          <p:nvPr userDrawn="1"/>
        </p:nvSpPr>
        <p:spPr>
          <a:xfrm>
            <a:off x="0" y="0"/>
            <a:ext cx="24288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D99B1-D265-7C37-2616-F4A2DD8AFB29}"/>
              </a:ext>
            </a:extLst>
          </p:cNvPr>
          <p:cNvSpPr/>
          <p:nvPr userDrawn="1"/>
        </p:nvSpPr>
        <p:spPr>
          <a:xfrm>
            <a:off x="595570" y="1427018"/>
            <a:ext cx="4676517" cy="4825136"/>
          </a:xfrm>
          <a:prstGeom prst="rect">
            <a:avLst/>
          </a:prstGeom>
          <a:solidFill>
            <a:srgbClr val="F8F8F8"/>
          </a:solidFill>
          <a:ln>
            <a:noFill/>
          </a:ln>
          <a:effectLst>
            <a:outerShdw blurRad="326956" dist="69181" sx="100032" sy="100032" algn="l" rotWithShape="0">
              <a:prstClr val="black">
                <a:alpha val="2517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C17116F-38B4-6816-A30A-0A9AB86C4B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745" y="1425278"/>
            <a:ext cx="4673085" cy="4826875"/>
          </a:xfrm>
        </p:spPr>
        <p:txBody>
          <a:bodyPr anchor="ctr"/>
          <a:lstStyle>
            <a:lvl1pPr marL="0" indent="0" algn="ctr">
              <a:buNone/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98EF5D-98B4-8B0B-D872-743805152E5F}"/>
              </a:ext>
            </a:extLst>
          </p:cNvPr>
          <p:cNvCxnSpPr/>
          <p:nvPr userDrawn="1"/>
        </p:nvCxnSpPr>
        <p:spPr>
          <a:xfrm>
            <a:off x="6128449" y="3896479"/>
            <a:ext cx="741680" cy="0"/>
          </a:xfrm>
          <a:prstGeom prst="line">
            <a:avLst/>
          </a:prstGeom>
          <a:ln w="76200">
            <a:gradFill flip="none" rotWithShape="1">
              <a:gsLst>
                <a:gs pos="0">
                  <a:schemeClr val="bg2"/>
                </a:gs>
                <a:gs pos="99000">
                  <a:schemeClr val="accent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75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53D009-8BB2-F0CA-E778-C9A8D164BFA9}"/>
              </a:ext>
            </a:extLst>
          </p:cNvPr>
          <p:cNvSpPr/>
          <p:nvPr userDrawn="1"/>
        </p:nvSpPr>
        <p:spPr>
          <a:xfrm>
            <a:off x="0" y="5649686"/>
            <a:ext cx="12192000" cy="1208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0593-B5FD-25A9-5A34-2C9721681E7A}"/>
              </a:ext>
            </a:extLst>
          </p:cNvPr>
          <p:cNvSpPr/>
          <p:nvPr userDrawn="1"/>
        </p:nvSpPr>
        <p:spPr>
          <a:xfrm>
            <a:off x="0" y="0"/>
            <a:ext cx="5157461" cy="68580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3DA5791-031B-3B69-F7C3-70A57E5E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4033" y="1104576"/>
            <a:ext cx="1725186" cy="9260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ED99B1-D265-7C37-2616-F4A2DD8AFB29}"/>
              </a:ext>
            </a:extLst>
          </p:cNvPr>
          <p:cNvSpPr/>
          <p:nvPr userDrawn="1"/>
        </p:nvSpPr>
        <p:spPr>
          <a:xfrm>
            <a:off x="5157462" y="2218"/>
            <a:ext cx="7034538" cy="6855527"/>
          </a:xfrm>
          <a:prstGeom prst="rect">
            <a:avLst/>
          </a:prstGeom>
          <a:solidFill>
            <a:srgbClr val="F8F8F8"/>
          </a:solidFill>
          <a:ln>
            <a:noFill/>
          </a:ln>
          <a:effectLst>
            <a:outerShdw blurRad="326956" dist="69181" dir="7706594" sx="100032" sy="100032" algn="l" rotWithShape="0">
              <a:prstClr val="black">
                <a:alpha val="2517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98EF5D-98B4-8B0B-D872-743805152E5F}"/>
              </a:ext>
            </a:extLst>
          </p:cNvPr>
          <p:cNvCxnSpPr/>
          <p:nvPr userDrawn="1"/>
        </p:nvCxnSpPr>
        <p:spPr>
          <a:xfrm>
            <a:off x="952210" y="2472799"/>
            <a:ext cx="741680" cy="0"/>
          </a:xfrm>
          <a:prstGeom prst="line">
            <a:avLst/>
          </a:prstGeom>
          <a:ln w="76200">
            <a:gradFill flip="none" rotWithShape="1">
              <a:gsLst>
                <a:gs pos="0">
                  <a:schemeClr val="bg2"/>
                </a:gs>
                <a:gs pos="99000">
                  <a:schemeClr val="accent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EDFEA5-CC64-BB4B-7BC4-2D832724C0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7462" y="0"/>
            <a:ext cx="7034537" cy="6857999"/>
          </a:xfrm>
        </p:spPr>
        <p:txBody>
          <a:bodyPr anchor="ctr"/>
          <a:lstStyle>
            <a:lvl1pPr marL="0" indent="0" algn="ctr">
              <a:buNone/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4F75B-8EDB-85AC-8267-D4FA11876255}"/>
              </a:ext>
            </a:extLst>
          </p:cNvPr>
          <p:cNvSpPr txBox="1"/>
          <p:nvPr userDrawn="1"/>
        </p:nvSpPr>
        <p:spPr>
          <a:xfrm>
            <a:off x="875199" y="1485903"/>
            <a:ext cx="5669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spcBef>
                <a:spcPts val="600"/>
              </a:spcBef>
              <a:buClr>
                <a:srgbClr val="073F5E"/>
              </a:buClr>
              <a:buFont typeface="Arial"/>
              <a:buNone/>
            </a:pPr>
            <a:r>
              <a:rPr lang="en-US" sz="5400" b="1" i="0" dirty="0">
                <a:solidFill>
                  <a:schemeClr val="accent2"/>
                </a:solidFill>
                <a:latin typeface="Arial Narrow" panose="020B0604020202020204" pitchFamily="34" charset="0"/>
                <a:ea typeface="Tahoma" panose="020B0604030504040204" pitchFamily="34" charset="0"/>
                <a:cs typeface="Arial Narrow" panose="020B0604020202020204" pitchFamily="34" charset="0"/>
              </a:rPr>
              <a:t>AGENDA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404386-28B5-A96E-64D5-3CD7669B7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409" y="2790560"/>
            <a:ext cx="3677601" cy="35416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14DB38-AB36-436F-C99C-9BB1E94922B4}"/>
              </a:ext>
            </a:extLst>
          </p:cNvPr>
          <p:cNvSpPr/>
          <p:nvPr userDrawn="1"/>
        </p:nvSpPr>
        <p:spPr>
          <a:xfrm>
            <a:off x="0" y="0"/>
            <a:ext cx="242888" cy="6858000"/>
          </a:xfrm>
          <a:prstGeom prst="rect">
            <a:avLst/>
          </a:prstGeom>
          <a:gradFill>
            <a:gsLst>
              <a:gs pos="31000">
                <a:schemeClr val="bg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8131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sign Onl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53D009-8BB2-F0CA-E778-C9A8D164BFA9}"/>
              </a:ext>
            </a:extLst>
          </p:cNvPr>
          <p:cNvSpPr/>
          <p:nvPr userDrawn="1"/>
        </p:nvSpPr>
        <p:spPr>
          <a:xfrm>
            <a:off x="0" y="5649686"/>
            <a:ext cx="12192000" cy="1208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7289A8-5F3E-A14E-8713-07E5D20FD833}"/>
              </a:ext>
            </a:extLst>
          </p:cNvPr>
          <p:cNvSpPr>
            <a:spLocks/>
          </p:cNvSpPr>
          <p:nvPr userDrawn="1"/>
        </p:nvSpPr>
        <p:spPr>
          <a:xfrm rot="2700000">
            <a:off x="934733" y="1431908"/>
            <a:ext cx="4165800" cy="4165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32B9BF9-BE55-06ED-F695-6F9A65D04100}"/>
              </a:ext>
            </a:extLst>
          </p:cNvPr>
          <p:cNvSpPr/>
          <p:nvPr userDrawn="1"/>
        </p:nvSpPr>
        <p:spPr>
          <a:xfrm rot="2697843">
            <a:off x="-2679762" y="1541654"/>
            <a:ext cx="7853571" cy="5484587"/>
          </a:xfrm>
          <a:custGeom>
            <a:avLst/>
            <a:gdLst>
              <a:gd name="connsiteX0" fmla="*/ 0 w 7853571"/>
              <a:gd name="connsiteY0" fmla="*/ 632208 h 5484587"/>
              <a:gd name="connsiteX1" fmla="*/ 633003 w 7853571"/>
              <a:gd name="connsiteY1" fmla="*/ 0 h 5484587"/>
              <a:gd name="connsiteX2" fmla="*/ 7853571 w 7853571"/>
              <a:gd name="connsiteY2" fmla="*/ 0 h 5484587"/>
              <a:gd name="connsiteX3" fmla="*/ 7853571 w 7853571"/>
              <a:gd name="connsiteY3" fmla="*/ 2481080 h 5484587"/>
              <a:gd name="connsiteX4" fmla="*/ 4846293 w 7853571"/>
              <a:gd name="connsiteY4" fmla="*/ 5484587 h 548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3571" h="5484587">
                <a:moveTo>
                  <a:pt x="0" y="632208"/>
                </a:moveTo>
                <a:lnTo>
                  <a:pt x="633003" y="0"/>
                </a:lnTo>
                <a:lnTo>
                  <a:pt x="7853571" y="0"/>
                </a:lnTo>
                <a:lnTo>
                  <a:pt x="7853571" y="2481080"/>
                </a:lnTo>
                <a:lnTo>
                  <a:pt x="4846293" y="5484587"/>
                </a:lnTo>
                <a:close/>
              </a:path>
            </a:pathLst>
          </a:custGeom>
          <a:gradFill flip="none" rotWithShape="1">
            <a:gsLst>
              <a:gs pos="46000">
                <a:schemeClr val="bg2"/>
              </a:gs>
              <a:gs pos="100000">
                <a:schemeClr val="accent1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970727E-F0AC-7A10-6507-C3BEF625D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4309" y="1669131"/>
            <a:ext cx="1999586" cy="1073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7378" y="2865476"/>
            <a:ext cx="5324649" cy="18581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500" b="0" i="0" kern="7500" cap="none" spc="0" baseline="0">
                <a:solidFill>
                  <a:schemeClr val="tx1"/>
                </a:solidFill>
                <a:effectLst/>
                <a:latin typeface="Arial Narrow" panose="020B0604020202020204" pitchFamily="34" charset="0"/>
                <a:ea typeface="Tahoma" panose="020B060403050404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67A6A889-1B04-1CEE-E2E9-FE1C2E16C2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57378" y="5156084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kern="17100" cap="none" spc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8810D68-F0E0-0EFF-BAA7-53A1C110BC17}"/>
              </a:ext>
            </a:extLst>
          </p:cNvPr>
          <p:cNvCxnSpPr/>
          <p:nvPr userDrawn="1"/>
        </p:nvCxnSpPr>
        <p:spPr>
          <a:xfrm>
            <a:off x="6652468" y="4952884"/>
            <a:ext cx="741680" cy="0"/>
          </a:xfrm>
          <a:prstGeom prst="line">
            <a:avLst/>
          </a:prstGeom>
          <a:ln w="762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1ADE3F7A-63AE-31FF-F988-5871D9678E5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223241" y="724125"/>
            <a:ext cx="5583346" cy="558080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4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ve Fearless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359" y="366206"/>
            <a:ext cx="5324649" cy="24921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 kern="7500" cap="none" spc="0" baseline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358" y="3055741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kern="17100" cap="none" spc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277E051-ABBA-B453-618F-E269BDB45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1452" y="5250077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3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ve Fearless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359" y="366206"/>
            <a:ext cx="5324649" cy="24921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 kern="7500" cap="none" spc="0" baseline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358" y="3055741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kern="17100" cap="none" spc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739A4B-347A-0027-B3C5-E38F9448D0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1452" y="5250077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9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dica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6384" cy="687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5867" y="366206"/>
            <a:ext cx="5324649" cy="24921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1" i="0" kern="7500" cap="none" spc="0" baseline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866" y="3055741"/>
            <a:ext cx="5324650" cy="4129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kern="17100" cap="none" spc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B99E4A2-79BA-7207-FCFF-25AFB06C91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0638" y="5250076"/>
            <a:ext cx="2282079" cy="12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2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48455" y="354848"/>
            <a:ext cx="11158093" cy="706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548454" y="1312254"/>
            <a:ext cx="11204393" cy="462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Box 6"/>
          <p:cNvSpPr txBox="1">
            <a:spLocks noChangeArrowheads="1"/>
          </p:cNvSpPr>
          <p:nvPr userDrawn="1"/>
        </p:nvSpPr>
        <p:spPr bwMode="auto">
          <a:xfrm>
            <a:off x="614227" y="6542420"/>
            <a:ext cx="3149600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700" dirty="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Confidential — Do Not Distribute</a:t>
            </a:r>
            <a:endParaRPr lang="en-US" altLang="en-US" sz="2800" dirty="0">
              <a:solidFill>
                <a:schemeClr val="accent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308553A-EA2F-5F49-99C2-0C2016903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320" y="6520087"/>
            <a:ext cx="497773" cy="20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CEA0A5-606E-7260-3783-44B23D84948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888006" y="6092310"/>
            <a:ext cx="1165419" cy="6256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96042E-33C0-ABAA-5BBB-3F1B3E4BC461}"/>
              </a:ext>
            </a:extLst>
          </p:cNvPr>
          <p:cNvSpPr/>
          <p:nvPr userDrawn="1"/>
        </p:nvSpPr>
        <p:spPr>
          <a:xfrm>
            <a:off x="0" y="0"/>
            <a:ext cx="182118" cy="6858000"/>
          </a:xfrm>
          <a:prstGeom prst="rect">
            <a:avLst/>
          </a:prstGeom>
          <a:gradFill>
            <a:gsLst>
              <a:gs pos="31000">
                <a:schemeClr val="bg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1097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68" r:id="rId2"/>
    <p:sldLayoutId id="2147483769" r:id="rId3"/>
    <p:sldLayoutId id="2147483771" r:id="rId4"/>
    <p:sldLayoutId id="2147483772" r:id="rId5"/>
    <p:sldLayoutId id="2147483770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400" b="1" i="0" kern="10000" cap="none" spc="0">
          <a:solidFill>
            <a:schemeClr val="accent2"/>
          </a:solidFill>
          <a:latin typeface="Arial Narrow" panose="020B0604020202020204" pitchFamily="34" charset="0"/>
          <a:ea typeface="Tahoma" panose="020B0604030504040204" pitchFamily="34" charset="0"/>
          <a:cs typeface="Arial Narrow" panose="020B0604020202020204" pitchFamily="34" charset="0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SzPct val="125000"/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4008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SzPct val="100000"/>
        <a:buFont typeface="Arial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137160" algn="l" defTabSz="4572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Arial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ahoma"/>
          <a:ea typeface="+mn-ea"/>
          <a:cs typeface="Tahoma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dicare.excellusbcbs.com/" TargetMode="Externa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secure.ssa.gov/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3B62-70A6-6E7B-B643-ADD38B4D3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204507"/>
            <a:ext cx="4628225" cy="1157286"/>
          </a:xfrm>
        </p:spPr>
        <p:txBody>
          <a:bodyPr/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Lewis County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Medicare Retiree Presentation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17E777E-FE96-EC67-8973-15E40DEC58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992" y="2480441"/>
            <a:ext cx="4467319" cy="376270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46C22-4912-FB78-2F7F-832CD2A58954}"/>
              </a:ext>
            </a:extLst>
          </p:cNvPr>
          <p:cNvSpPr txBox="1"/>
          <p:nvPr/>
        </p:nvSpPr>
        <p:spPr>
          <a:xfrm>
            <a:off x="6096000" y="5166791"/>
            <a:ext cx="3978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October 21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and 22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33485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4E47-4D46-3547-A7A5-9FFAE044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315" y="26881"/>
            <a:ext cx="6607378" cy="1264946"/>
          </a:xfrm>
        </p:spPr>
        <p:txBody>
          <a:bodyPr/>
          <a:lstStyle/>
          <a:p>
            <a:pPr>
              <a:tabLst>
                <a:tab pos="2574925" algn="l"/>
              </a:tabLs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 Coverage and Extra Help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78D72D-C572-19A9-0F26-00F4A96F3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9205DC-A11A-5A43-11AE-1FF0B39E5972}"/>
              </a:ext>
            </a:extLst>
          </p:cNvPr>
          <p:cNvSpPr/>
          <p:nvPr/>
        </p:nvSpPr>
        <p:spPr>
          <a:xfrm>
            <a:off x="176784" y="-2694"/>
            <a:ext cx="4598506" cy="6857999"/>
          </a:xfrm>
          <a:prstGeom prst="rect">
            <a:avLst/>
          </a:prstGeom>
          <a:solidFill>
            <a:srgbClr val="F8F8F8"/>
          </a:solidFill>
          <a:ln>
            <a:noFill/>
          </a:ln>
          <a:effectLst>
            <a:outerShdw blurRad="326956" dist="69181" sx="100032" sy="100032" algn="l" rotWithShape="0">
              <a:prstClr val="black">
                <a:alpha val="2517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DE720F-5970-B535-E739-2E0ADE846AB3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2" y="-5390"/>
            <a:ext cx="4680697" cy="68633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4DDD0E-4DFB-873B-8650-9262AC4132E1}"/>
              </a:ext>
            </a:extLst>
          </p:cNvPr>
          <p:cNvSpPr/>
          <p:nvPr/>
        </p:nvSpPr>
        <p:spPr>
          <a:xfrm>
            <a:off x="0" y="0"/>
            <a:ext cx="182118" cy="6858000"/>
          </a:xfrm>
          <a:prstGeom prst="rect">
            <a:avLst/>
          </a:prstGeom>
          <a:gradFill>
            <a:gsLst>
              <a:gs pos="31000">
                <a:schemeClr val="bg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B3962759-B3C8-3AC5-A19D-FEB5AFB0C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839" y="1291827"/>
            <a:ext cx="3027338" cy="9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www.loraincountyveterans.com/va_seal.jpg">
            <a:extLst>
              <a:ext uri="{FF2B5EF4-FFF2-40B4-BE49-F238E27FC236}">
                <a16:creationId xmlns:a16="http://schemas.microsoft.com/office/drawing/2014/main" id="{0F46A9D6-025E-B601-A2AC-93E56B31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6980" y="4862204"/>
            <a:ext cx="1146331" cy="11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36135AB-F89C-A839-074B-B00598CD58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212" y="4881795"/>
            <a:ext cx="110799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4EF49A-820E-A3E5-2C07-56A6C39B03FF}"/>
              </a:ext>
            </a:extLst>
          </p:cNvPr>
          <p:cNvSpPr txBox="1"/>
          <p:nvPr/>
        </p:nvSpPr>
        <p:spPr>
          <a:xfrm>
            <a:off x="5407839" y="6078377"/>
            <a:ext cx="18646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rgbClr val="E96B00"/>
                </a:solidFill>
                <a:latin typeface="Arial Narrow" panose="020B0604020202020204" pitchFamily="34" charset="0"/>
                <a:ea typeface="ＭＳ Ｐゴシック" pitchFamily="34" charset="-128"/>
                <a:cs typeface="Arial Narrow" panose="020B0604020202020204" pitchFamily="34" charset="0"/>
              </a:rPr>
              <a:t>Veterans Affairs (VA)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B154C-4352-DEB4-70A1-42B991037839}"/>
              </a:ext>
            </a:extLst>
          </p:cNvPr>
          <p:cNvSpPr txBox="1"/>
          <p:nvPr/>
        </p:nvSpPr>
        <p:spPr>
          <a:xfrm>
            <a:off x="7825699" y="6078377"/>
            <a:ext cx="101502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rgbClr val="E96B00"/>
                </a:solidFill>
                <a:latin typeface="Arial Narrow" panose="020B0604020202020204" pitchFamily="34" charset="0"/>
                <a:ea typeface="ＭＳ Ｐゴシック" pitchFamily="34" charset="-128"/>
                <a:cs typeface="Arial Narrow" panose="020B0604020202020204" pitchFamily="34" charset="0"/>
              </a:rPr>
              <a:t>Extra Help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B3CFBB-A8D5-89E6-17AB-AA53DE19F993}"/>
              </a:ext>
            </a:extLst>
          </p:cNvPr>
          <p:cNvSpPr/>
          <p:nvPr/>
        </p:nvSpPr>
        <p:spPr>
          <a:xfrm>
            <a:off x="5372989" y="2541446"/>
            <a:ext cx="628906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1460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400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May reduce monthly premiums and lower prescription copays</a:t>
            </a:r>
          </a:p>
          <a:p>
            <a:pPr marL="251460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400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NY residents 65 years or older</a:t>
            </a:r>
          </a:p>
          <a:p>
            <a:pPr marL="251460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400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Enrolled in a Medicare Part D plan</a:t>
            </a:r>
          </a:p>
          <a:p>
            <a:pPr marL="251460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400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Income:</a:t>
            </a:r>
          </a:p>
          <a:p>
            <a:pPr marL="434340" lvl="1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400" b="1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$75,000</a:t>
            </a:r>
            <a:r>
              <a:rPr lang="en-US" altLang="en-US" sz="1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 </a:t>
            </a:r>
            <a:r>
              <a:rPr lang="en-US" altLang="en-US" sz="1400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or less (single)</a:t>
            </a:r>
          </a:p>
          <a:p>
            <a:pPr marL="434340" lvl="1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400" b="1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$100,000</a:t>
            </a:r>
            <a:r>
              <a:rPr lang="en-US" altLang="en-US" sz="1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 </a:t>
            </a:r>
            <a:r>
              <a:rPr lang="en-US" altLang="en-US" sz="1400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venir LT Std 85 Heavy"/>
              </a:rPr>
              <a:t>or less (married)</a:t>
            </a:r>
            <a:endParaRPr lang="en-US" sz="1400" b="1" kern="0" dirty="0">
              <a:solidFill>
                <a:srgbClr val="007EC5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2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604D9-5005-8B15-9403-F1A1D7F83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868" y="391119"/>
            <a:ext cx="9160264" cy="706434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+mn-lt"/>
              </a:rPr>
              <a:t>Medicare Blue PPO National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26289-2135-1A76-CA67-7CC060379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1E7BD8-1F41-95B7-CA64-4AC8A8671ACC}"/>
              </a:ext>
            </a:extLst>
          </p:cNvPr>
          <p:cNvSpPr txBox="1"/>
          <p:nvPr/>
        </p:nvSpPr>
        <p:spPr>
          <a:xfrm>
            <a:off x="7549860" y="3946989"/>
            <a:ext cx="2646878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sz="2000" b="1" u="sng" dirty="0">
                <a:ea typeface="Tahoma" panose="020B0604030504040204" pitchFamily="34" charset="0"/>
                <a:cs typeface="Tahoma" panose="020B0604030504040204" pitchFamily="34" charset="0"/>
              </a:rPr>
              <a:t>BCBS website:</a:t>
            </a:r>
          </a:p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b="1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provider.bcbs.com</a:t>
            </a:r>
          </a:p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sz="2000" b="1" u="sng" dirty="0">
                <a:ea typeface="Tahoma" panose="020B0604030504040204" pitchFamily="34" charset="0"/>
                <a:cs typeface="Tahoma" panose="020B0604030504040204" pitchFamily="34" charset="0"/>
              </a:rPr>
              <a:t>BCBS phone:</a:t>
            </a:r>
          </a:p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1-800-810-BLUE (2583)</a:t>
            </a:r>
          </a:p>
        </p:txBody>
      </p:sp>
      <p:pic>
        <p:nvPicPr>
          <p:cNvPr id="14" name="Picture 13" descr="A map of the united states with blue pins&#10;&#10;Description automatically generated">
            <a:extLst>
              <a:ext uri="{FF2B5EF4-FFF2-40B4-BE49-F238E27FC236}">
                <a16:creationId xmlns:a16="http://schemas.microsoft.com/office/drawing/2014/main" id="{60310613-1ECD-DC9A-EF4A-C9C9F381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93" y="2014029"/>
            <a:ext cx="6195547" cy="38659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B6A0A5-0849-1EFA-F45E-2E9545AC054D}"/>
              </a:ext>
            </a:extLst>
          </p:cNvPr>
          <p:cNvSpPr txBox="1"/>
          <p:nvPr/>
        </p:nvSpPr>
        <p:spPr>
          <a:xfrm>
            <a:off x="7164347" y="2014029"/>
            <a:ext cx="4376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Clr>
                <a:srgbClr val="E96B00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E96B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Reside anywhere in the United States</a:t>
            </a:r>
          </a:p>
          <a:p>
            <a:pPr marL="342900" indent="-342900" algn="l">
              <a:spcBef>
                <a:spcPts val="600"/>
              </a:spcBef>
              <a:buClr>
                <a:srgbClr val="E96B00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E96B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Access to both BCBS providers and providers that accept Original Medicare</a:t>
            </a:r>
          </a:p>
          <a:p>
            <a:pPr marL="342900" indent="-342900" algn="l">
              <a:spcBef>
                <a:spcPts val="600"/>
              </a:spcBef>
              <a:buClr>
                <a:srgbClr val="E96B00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E96B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Same cost share for In-Network and Out-Of-Network providers</a:t>
            </a:r>
          </a:p>
        </p:txBody>
      </p:sp>
    </p:spTree>
    <p:extLst>
      <p:ext uri="{BB962C8B-B14F-4D97-AF65-F5344CB8AC3E}">
        <p14:creationId xmlns:p14="http://schemas.microsoft.com/office/powerpoint/2010/main" val="3946646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4E47-4D46-3547-A7A5-9FFAE044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061" y="235639"/>
            <a:ext cx="3745877" cy="706434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70C0"/>
                </a:solidFill>
                <a:latin typeface="+mn-lt"/>
              </a:rPr>
              <a:t>FitOn Health </a:t>
            </a:r>
            <a:r>
              <a:rPr lang="en-US" altLang="en-US" sz="4000" dirty="0">
                <a:solidFill>
                  <a:srgbClr val="0070C0"/>
                </a:solidFill>
                <a:latin typeface="+mn-lt"/>
              </a:rPr>
              <a:t>®</a:t>
            </a:r>
            <a:endParaRPr lang="en-US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7EDB2-06E4-34B4-11E9-BBAFE7392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1404E-8707-3BBF-57B2-6877A5D0B432}"/>
              </a:ext>
            </a:extLst>
          </p:cNvPr>
          <p:cNvSpPr txBox="1"/>
          <p:nvPr/>
        </p:nvSpPr>
        <p:spPr>
          <a:xfrm>
            <a:off x="5675050" y="1530337"/>
            <a:ext cx="620327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cs typeface="Arial" panose="020B0604020202020204" pitchFamily="34" charset="0"/>
              </a:rPr>
              <a:t>Dedicated Phone Number: </a:t>
            </a:r>
            <a:r>
              <a:rPr lang="en-US" sz="1600" b="1" dirty="0">
                <a:solidFill>
                  <a:srgbClr val="0070C0"/>
                </a:solidFill>
                <a:cs typeface="Arial" panose="020B0604020202020204" pitchFamily="34" charset="0"/>
              </a:rPr>
              <a:t>1-855-952-6423</a:t>
            </a:r>
          </a:p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cs typeface="Arial" panose="020B0604020202020204" pitchFamily="34" charset="0"/>
              </a:rPr>
              <a:t>    </a:t>
            </a:r>
            <a:r>
              <a:rPr lang="en-US" sz="1600" dirty="0">
                <a:cs typeface="Arial" panose="020B0604020202020204" pitchFamily="34" charset="0"/>
              </a:rPr>
              <a:t>(Monday – Friday / 8 am – 9 pm EST)</a:t>
            </a:r>
          </a:p>
          <a:p>
            <a:pPr marL="0" indent="0">
              <a:buFontTx/>
              <a:buNone/>
              <a:defRPr/>
            </a:pPr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cs typeface="Arial" panose="020B0604020202020204" pitchFamily="34" charset="0"/>
              </a:rPr>
              <a:t>You receive 36 credits per month</a:t>
            </a:r>
            <a:r>
              <a:rPr lang="en-US" sz="1600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cs typeface="Arial" panose="020B0604020202020204" pitchFamily="34" charset="0"/>
              </a:rPr>
              <a:t>Unlimited access to FitOn digital platform including: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E96B00"/>
                </a:solidFill>
                <a:cs typeface="Arial" panose="020B0604020202020204" pitchFamily="34" charset="0"/>
              </a:rPr>
              <a:t>Fitness and wellness classes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E96B00"/>
                </a:solidFill>
                <a:cs typeface="Arial" panose="020B0604020202020204" pitchFamily="34" charset="0"/>
              </a:rPr>
              <a:t>Personalized programs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E96B00"/>
                </a:solidFill>
                <a:cs typeface="Arial" panose="020B0604020202020204" pitchFamily="34" charset="0"/>
              </a:rPr>
              <a:t>Meal plans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E96B00"/>
                </a:solidFill>
                <a:cs typeface="Arial" panose="020B0604020202020204" pitchFamily="34" charset="0"/>
              </a:rPr>
              <a:t>Fitness challenges and expert-led courses</a:t>
            </a:r>
          </a:p>
          <a:p>
            <a:pPr marL="0" indent="0">
              <a:buFontTx/>
              <a:buNone/>
              <a:defRPr/>
            </a:pPr>
            <a:endParaRPr lang="en-US" sz="16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cs typeface="Arial" panose="020B0604020202020204" pitchFamily="34" charset="0"/>
              </a:rPr>
              <a:t>Use credits on FitOn Health website or call FitOn Health to reserve a fitness experience for any location or activity in the network</a:t>
            </a:r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en-US" sz="16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cs typeface="Arial" panose="020B0604020202020204" pitchFamily="34" charset="0"/>
              </a:rPr>
              <a:t>Get started at: </a:t>
            </a:r>
            <a:r>
              <a:rPr lang="en-US" sz="1600" b="1" dirty="0">
                <a:solidFill>
                  <a:srgbClr val="0070C0"/>
                </a:solidFill>
                <a:cs typeface="Arial" panose="020B0604020202020204" pitchFamily="34" charset="0"/>
              </a:rPr>
              <a:t>MyExcellusMedicare.com</a:t>
            </a:r>
          </a:p>
        </p:txBody>
      </p:sp>
      <p:pic>
        <p:nvPicPr>
          <p:cNvPr id="17" name="Picture 16" descr="A person leaning on a yoga ball&#10;&#10;Description automatically generated">
            <a:extLst>
              <a:ext uri="{FF2B5EF4-FFF2-40B4-BE49-F238E27FC236}">
                <a16:creationId xmlns:a16="http://schemas.microsoft.com/office/drawing/2014/main" id="{B49806A6-D970-4D05-5F0C-A566C0A54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3" y="1651247"/>
            <a:ext cx="5344492" cy="37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4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4E47-4D46-3547-A7A5-9FFAE044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012" y="304171"/>
            <a:ext cx="8781976" cy="706434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+mn-lt"/>
              </a:rPr>
              <a:t>TruHearing – Hearing Aid Coverage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7EDB2-06E4-34B4-11E9-BBAFE7392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E5DCF-209E-54A8-03D0-7CB1EE639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36" y="1313944"/>
            <a:ext cx="4667618" cy="4648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31404E-8707-3BBF-57B2-6877A5D0B432}"/>
              </a:ext>
            </a:extLst>
          </p:cNvPr>
          <p:cNvSpPr txBox="1"/>
          <p:nvPr/>
        </p:nvSpPr>
        <p:spPr>
          <a:xfrm>
            <a:off x="5763827" y="1313944"/>
            <a:ext cx="60945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800" b="1" dirty="0">
                <a:cs typeface="Arial" panose="020B0604020202020204" pitchFamily="34" charset="0"/>
              </a:rPr>
              <a:t>Dedicated Phone Number: </a:t>
            </a:r>
            <a:r>
              <a:rPr lang="en-US" sz="1800" b="1" dirty="0">
                <a:solidFill>
                  <a:srgbClr val="0070C0"/>
                </a:solidFill>
                <a:cs typeface="Arial" panose="020B0604020202020204" pitchFamily="34" charset="0"/>
              </a:rPr>
              <a:t>1-855-205-5519</a:t>
            </a:r>
          </a:p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Arial" panose="020B0604020202020204" pitchFamily="34" charset="0"/>
              </a:rPr>
              <a:t>    </a:t>
            </a:r>
            <a:r>
              <a:rPr lang="en-US" sz="1800" dirty="0">
                <a:cs typeface="Arial" panose="020B0604020202020204" pitchFamily="34" charset="0"/>
              </a:rPr>
              <a:t>(Monday – Friday / 8 am – 9 pm)</a:t>
            </a: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E96B00"/>
                </a:solidFill>
                <a:cs typeface="Arial" panose="020B0604020202020204" pitchFamily="34" charset="0"/>
              </a:rPr>
              <a:t>TruHearing Advanced</a:t>
            </a:r>
            <a:r>
              <a:rPr lang="en-US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b="1" dirty="0">
                <a:solidFill>
                  <a:srgbClr val="0070C0"/>
                </a:solidFill>
                <a:cs typeface="Arial" panose="020B0604020202020204" pitchFamily="34" charset="0"/>
              </a:rPr>
              <a:t>     $499 copayment per aid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800" dirty="0">
                <a:solidFill>
                  <a:srgbClr val="0070C0"/>
                </a:solidFill>
                <a:cs typeface="Arial" panose="020B0604020202020204" pitchFamily="34" charset="0"/>
              </a:rPr>
              <a:t>     </a:t>
            </a:r>
            <a:r>
              <a:rPr lang="en-US" sz="1800" dirty="0">
                <a:cs typeface="Arial" panose="020B0604020202020204" pitchFamily="34" charset="0"/>
              </a:rPr>
              <a:t>(32 channels / 6 programs / 10 styles)</a:t>
            </a:r>
          </a:p>
          <a:p>
            <a:pPr marL="0" indent="0">
              <a:buFontTx/>
              <a:buNone/>
              <a:defRPr/>
            </a:pPr>
            <a:r>
              <a:rPr lang="en-US" sz="1800" dirty="0">
                <a:cs typeface="Arial" panose="020B0604020202020204" pitchFamily="34" charset="0"/>
              </a:rPr>
              <a:t>     Retail Cost: $2,445 </a:t>
            </a: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E96B00"/>
                </a:solidFill>
                <a:cs typeface="Arial" panose="020B0604020202020204" pitchFamily="34" charset="0"/>
              </a:rPr>
              <a:t>TruHearing Premium</a:t>
            </a:r>
            <a:r>
              <a:rPr lang="en-US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0070C0"/>
                </a:solidFill>
                <a:cs typeface="Arial" panose="020B0604020202020204" pitchFamily="34" charset="0"/>
              </a:rPr>
              <a:t>     $799 copayment per aid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800" dirty="0">
                <a:solidFill>
                  <a:srgbClr val="0070C0"/>
                </a:solidFill>
                <a:cs typeface="Arial" panose="020B0604020202020204" pitchFamily="34" charset="0"/>
              </a:rPr>
              <a:t>     </a:t>
            </a:r>
            <a:r>
              <a:rPr lang="en-US" sz="1800" dirty="0">
                <a:cs typeface="Arial" panose="020B0604020202020204" pitchFamily="34" charset="0"/>
              </a:rPr>
              <a:t>(48 channels / 6 programs / 10 styles)</a:t>
            </a:r>
          </a:p>
          <a:p>
            <a:pPr marL="0" indent="0">
              <a:buFontTx/>
              <a:buNone/>
              <a:defRPr/>
            </a:pPr>
            <a:r>
              <a:rPr lang="en-US" sz="1800" dirty="0">
                <a:cs typeface="Arial" panose="020B0604020202020204" pitchFamily="34" charset="0"/>
              </a:rPr>
              <a:t>     Retail Cost: $3,125</a:t>
            </a: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cs typeface="Arial" panose="020B0604020202020204" pitchFamily="34" charset="0"/>
              </a:rPr>
              <a:t>3 in-person, follow up visits with a local in-network provider for fitting and adjustments / 45-day trial / 48 batteries per hearing aid</a:t>
            </a:r>
          </a:p>
        </p:txBody>
      </p:sp>
    </p:spTree>
    <p:extLst>
      <p:ext uri="{BB962C8B-B14F-4D97-AF65-F5344CB8AC3E}">
        <p14:creationId xmlns:p14="http://schemas.microsoft.com/office/powerpoint/2010/main" val="246245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4E47-4D46-3547-A7A5-9FFAE044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818" y="120072"/>
            <a:ext cx="5770361" cy="706434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+mn-lt"/>
              </a:rPr>
              <a:t>Telemedicine / MDLIVE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7EDB2-06E4-34B4-11E9-BBAFE7392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FA6A5-85AD-2C9C-C1A3-9BA290DE2C00}"/>
              </a:ext>
            </a:extLst>
          </p:cNvPr>
          <p:cNvSpPr txBox="1"/>
          <p:nvPr/>
        </p:nvSpPr>
        <p:spPr>
          <a:xfrm>
            <a:off x="7562759" y="1419162"/>
            <a:ext cx="315643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b="1" u="sng" dirty="0">
                <a:ea typeface="Tahoma" panose="020B0604030504040204" pitchFamily="34" charset="0"/>
                <a:cs typeface="Tahoma" panose="020B0604030504040204" pitchFamily="34" charset="0"/>
              </a:rPr>
              <a:t>Medical Services</a:t>
            </a:r>
          </a:p>
          <a:p>
            <a:pPr marL="285750" indent="-285750" algn="l">
              <a:spcBef>
                <a:spcPts val="600"/>
              </a:spcBef>
              <a:buClr>
                <a:srgbClr val="073F5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Allergies and Cold / Flu</a:t>
            </a:r>
          </a:p>
          <a:p>
            <a:pPr marL="285750" indent="-285750" algn="l">
              <a:spcBef>
                <a:spcPts val="600"/>
              </a:spcBef>
              <a:buClr>
                <a:srgbClr val="073F5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Sunburn and Rashes</a:t>
            </a:r>
          </a:p>
          <a:p>
            <a:pPr marL="285750" indent="-285750" algn="l">
              <a:spcBef>
                <a:spcPts val="600"/>
              </a:spcBef>
              <a:buClr>
                <a:srgbClr val="073F5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Joint Aches and Pain</a:t>
            </a:r>
          </a:p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b="1" u="sng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Behavioral Health</a:t>
            </a:r>
          </a:p>
          <a:p>
            <a:pPr marL="285750" indent="-285750" algn="l">
              <a:spcBef>
                <a:spcPts val="600"/>
              </a:spcBef>
              <a:buClr>
                <a:srgbClr val="073F5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Addiction and Depression</a:t>
            </a:r>
          </a:p>
          <a:p>
            <a:pPr marL="285750" indent="-285750" algn="l">
              <a:spcBef>
                <a:spcPts val="600"/>
              </a:spcBef>
              <a:buClr>
                <a:srgbClr val="073F5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Bipolar and Eating Disorders</a:t>
            </a:r>
          </a:p>
          <a:p>
            <a:pPr marL="285750" indent="-285750" algn="l">
              <a:spcBef>
                <a:spcPts val="600"/>
              </a:spcBef>
              <a:buClr>
                <a:srgbClr val="073F5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Stress, Trauma and PTSD</a:t>
            </a:r>
            <a:endParaRPr lang="en-US" sz="16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 descr="A person holding a medicine bottle&#10;&#10;Description automatically generated">
            <a:extLst>
              <a:ext uri="{FF2B5EF4-FFF2-40B4-BE49-F238E27FC236}">
                <a16:creationId xmlns:a16="http://schemas.microsoft.com/office/drawing/2014/main" id="{96DB455A-341B-3D94-5DBA-269CD06A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" y="1092853"/>
            <a:ext cx="6655981" cy="4708704"/>
          </a:xfrm>
          <a:prstGeom prst="rect">
            <a:avLst/>
          </a:prstGeom>
        </p:spPr>
      </p:pic>
      <p:pic>
        <p:nvPicPr>
          <p:cNvPr id="14" name="Picture 13" descr="A close-up of a phone number&#10;&#10;Description automatically generated">
            <a:extLst>
              <a:ext uri="{FF2B5EF4-FFF2-40B4-BE49-F238E27FC236}">
                <a16:creationId xmlns:a16="http://schemas.microsoft.com/office/drawing/2014/main" id="{38C9DCA5-B768-E39B-C5E7-4C1C82F5E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759" y="4200037"/>
            <a:ext cx="4106119" cy="16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94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19BB-1ECC-CBF4-5C2B-F4EB16581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520" y="397849"/>
            <a:ext cx="6098959" cy="706434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+mn-lt"/>
              </a:rPr>
              <a:t>  What’s New For 2025 and Contact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20705-55FF-D83F-072E-FB6F22D71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FED0E9-EC70-7FA6-72B7-1CF95F8359A3}"/>
              </a:ext>
            </a:extLst>
          </p:cNvPr>
          <p:cNvSpPr txBox="1">
            <a:spLocks/>
          </p:cNvSpPr>
          <p:nvPr/>
        </p:nvSpPr>
        <p:spPr>
          <a:xfrm>
            <a:off x="2361020" y="1917167"/>
            <a:ext cx="7469958" cy="401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64008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13716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E96B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E96B00"/>
                </a:solidFill>
              </a:rPr>
              <a:t>New Excellus BCBS ID Card for January 1</a:t>
            </a:r>
            <a:r>
              <a:rPr lang="en-US" sz="2000" b="1" baseline="30000" dirty="0">
                <a:solidFill>
                  <a:srgbClr val="E96B00"/>
                </a:solidFill>
              </a:rPr>
              <a:t>st</a:t>
            </a:r>
            <a:endParaRPr lang="en-US" sz="2000" b="1" dirty="0">
              <a:solidFill>
                <a:srgbClr val="E96B00"/>
              </a:solidFill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b="1" dirty="0">
              <a:solidFill>
                <a:srgbClr val="E96B00"/>
              </a:solidFill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Excellus BCBS Dedicated Customer Care Team</a:t>
            </a:r>
            <a:br>
              <a:rPr lang="en-US" sz="2000" b="1" dirty="0">
                <a:solidFill>
                  <a:srgbClr val="E96B00"/>
                </a:solidFill>
              </a:rPr>
            </a:br>
            <a:r>
              <a:rPr lang="en-US" sz="2000" b="1" dirty="0">
                <a:solidFill>
                  <a:srgbClr val="0070C0"/>
                </a:solidFill>
              </a:rPr>
              <a:t>1-800-872-4570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sz="2000" dirty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Excellus BCBS Medicare Member Website</a:t>
            </a:r>
            <a:br>
              <a:rPr lang="en-US" sz="2000" b="1" dirty="0"/>
            </a:br>
            <a:r>
              <a:rPr lang="en-US" sz="2000" dirty="0">
                <a:hlinkClick r:id="rId2"/>
              </a:rPr>
              <a:t>www.medicare.excellusbcbs.com</a:t>
            </a:r>
            <a:r>
              <a:rPr lang="en-US" sz="2000" dirty="0"/>
              <a:t> 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sz="2000" dirty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Social Security Administration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sz="2000" dirty="0"/>
              <a:t>    </a:t>
            </a:r>
            <a:r>
              <a:rPr lang="en-US" sz="2000" b="1" dirty="0">
                <a:solidFill>
                  <a:srgbClr val="0070C0"/>
                </a:solidFill>
              </a:rPr>
              <a:t>1-800-772-1213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sz="2000" dirty="0"/>
              <a:t>    </a:t>
            </a:r>
            <a:r>
              <a:rPr lang="en-US" sz="2000" u="sng" dirty="0">
                <a:solidFill>
                  <a:srgbClr val="0070C0"/>
                </a:solidFill>
              </a:rPr>
              <a:t>secure.ssa.gov</a:t>
            </a:r>
            <a:endParaRPr lang="en-US" dirty="0"/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>
              <a:spcAft>
                <a:spcPts val="0"/>
              </a:spcAft>
              <a:defRPr/>
            </a:pPr>
            <a:endParaRPr lang="en-US" dirty="0"/>
          </a:p>
          <a:p>
            <a:pPr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62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6424D89E-6A99-4965-88D1-957E1417BC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61E223C3-0552-0766-4A67-50D7618FBEB2}"/>
              </a:ext>
            </a:extLst>
          </p:cNvPr>
          <p:cNvSpPr/>
          <p:nvPr/>
        </p:nvSpPr>
        <p:spPr>
          <a:xfrm rot="16200000" flipH="1" flipV="1">
            <a:off x="-386789" y="386788"/>
            <a:ext cx="6858000" cy="6084423"/>
          </a:xfrm>
          <a:custGeom>
            <a:avLst/>
            <a:gdLst>
              <a:gd name="connsiteX0" fmla="*/ 6858000 w 6858000"/>
              <a:gd name="connsiteY0" fmla="*/ 334597 h 6248477"/>
              <a:gd name="connsiteX1" fmla="*/ 6858000 w 6858000"/>
              <a:gd name="connsiteY1" fmla="*/ 6248477 h 6248477"/>
              <a:gd name="connsiteX2" fmla="*/ 0 w 6858000"/>
              <a:gd name="connsiteY2" fmla="*/ 6248477 h 6248477"/>
              <a:gd name="connsiteX3" fmla="*/ 0 w 6858000"/>
              <a:gd name="connsiteY3" fmla="*/ 334597 h 6248477"/>
              <a:gd name="connsiteX4" fmla="*/ 2939174 w 6858000"/>
              <a:gd name="connsiteY4" fmla="*/ 334597 h 6248477"/>
              <a:gd name="connsiteX5" fmla="*/ 3428999 w 6858000"/>
              <a:gd name="connsiteY5" fmla="*/ 0 h 6248477"/>
              <a:gd name="connsiteX6" fmla="*/ 3918824 w 6858000"/>
              <a:gd name="connsiteY6" fmla="*/ 334597 h 62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248477">
                <a:moveTo>
                  <a:pt x="6858000" y="334597"/>
                </a:moveTo>
                <a:lnTo>
                  <a:pt x="6858000" y="6248477"/>
                </a:lnTo>
                <a:lnTo>
                  <a:pt x="0" y="6248477"/>
                </a:lnTo>
                <a:lnTo>
                  <a:pt x="0" y="334597"/>
                </a:lnTo>
                <a:lnTo>
                  <a:pt x="2939174" y="334597"/>
                </a:lnTo>
                <a:lnTo>
                  <a:pt x="3428999" y="0"/>
                </a:lnTo>
                <a:lnTo>
                  <a:pt x="3918824" y="334597"/>
                </a:lnTo>
                <a:close/>
              </a:path>
            </a:pathLst>
          </a:custGeom>
          <a:gradFill flip="none" rotWithShape="1">
            <a:gsLst>
              <a:gs pos="4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  <a:effectLst>
            <a:outerShdw blurRad="317500" dist="50800" dir="5400000" algn="ctr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537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71BF72-1FC2-A900-A2C9-86C8416EA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118" y="6520087"/>
            <a:ext cx="497773" cy="20004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606BD-0334-E646-A4C0-36CF658FFF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37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373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9E220C-DB96-662C-CD45-5C2AA9C952D3}"/>
              </a:ext>
            </a:extLst>
          </p:cNvPr>
          <p:cNvSpPr/>
          <p:nvPr/>
        </p:nvSpPr>
        <p:spPr>
          <a:xfrm>
            <a:off x="0" y="0"/>
            <a:ext cx="182118" cy="6858000"/>
          </a:xfrm>
          <a:prstGeom prst="rect">
            <a:avLst/>
          </a:prstGeom>
          <a:gradFill>
            <a:gsLst>
              <a:gs pos="31000">
                <a:schemeClr val="bg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537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5" name="Title 3">
            <a:extLst>
              <a:ext uri="{FF2B5EF4-FFF2-40B4-BE49-F238E27FC236}">
                <a16:creationId xmlns:a16="http://schemas.microsoft.com/office/drawing/2014/main" id="{03EE6C7F-29BA-45DC-9C2C-76C87CE1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144" y="2683449"/>
            <a:ext cx="3302133" cy="1491100"/>
          </a:xfrm>
        </p:spPr>
        <p:txBody>
          <a:bodyPr/>
          <a:lstStyle/>
          <a:p>
            <a:pPr algn="ctr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altLang="en-US" sz="2000" b="1" cap="non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2484A04-A373-23CE-CF64-BD7EB3572A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6084" y="418718"/>
            <a:ext cx="1999586" cy="10733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B4587D-51B2-478B-841B-678E0AC7BEFC}"/>
              </a:ext>
            </a:extLst>
          </p:cNvPr>
          <p:cNvSpPr txBox="1">
            <a:spLocks/>
          </p:cNvSpPr>
          <p:nvPr/>
        </p:nvSpPr>
        <p:spPr>
          <a:xfrm>
            <a:off x="693072" y="4517524"/>
            <a:ext cx="4961883" cy="706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400" b="1" i="0" kern="10000" cap="none" spc="0">
                <a:solidFill>
                  <a:schemeClr val="accent2"/>
                </a:solidFill>
                <a:latin typeface="Arial Narrow" panose="020B0604020202020204" pitchFamily="34" charset="0"/>
                <a:ea typeface="Tahoma" panose="020B0604030504040204" pitchFamily="34" charset="0"/>
                <a:cs typeface="Arial Narrow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F0ADE-037E-4871-A9B7-E358280A67A3}"/>
              </a:ext>
            </a:extLst>
          </p:cNvPr>
          <p:cNvSpPr txBox="1">
            <a:spLocks/>
          </p:cNvSpPr>
          <p:nvPr/>
        </p:nvSpPr>
        <p:spPr>
          <a:xfrm>
            <a:off x="679890" y="5165588"/>
            <a:ext cx="4961883" cy="706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0000" cap="none" spc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63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DCE81441-EBE2-2770-A92E-41A308C6C67A}"/>
              </a:ext>
            </a:extLst>
          </p:cNvPr>
          <p:cNvSpPr/>
          <p:nvPr/>
        </p:nvSpPr>
        <p:spPr>
          <a:xfrm>
            <a:off x="8294224" y="2230719"/>
            <a:ext cx="1328476" cy="1345216"/>
          </a:xfrm>
          <a:prstGeom prst="ellipse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A96B7D-BD7A-9932-7DC9-6A168FBE21DE}"/>
              </a:ext>
            </a:extLst>
          </p:cNvPr>
          <p:cNvSpPr/>
          <p:nvPr/>
        </p:nvSpPr>
        <p:spPr>
          <a:xfrm>
            <a:off x="2510371" y="2236362"/>
            <a:ext cx="1411745" cy="1416549"/>
          </a:xfrm>
          <a:prstGeom prst="ellipse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E8BF0A-70D7-B76B-BD55-0310D228DF0E}"/>
              </a:ext>
            </a:extLst>
          </p:cNvPr>
          <p:cNvSpPr/>
          <p:nvPr/>
        </p:nvSpPr>
        <p:spPr>
          <a:xfrm>
            <a:off x="679892" y="1741119"/>
            <a:ext cx="5059334" cy="3864232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DDBC2F-946B-E266-6F32-D12C2327B4B4}"/>
              </a:ext>
            </a:extLst>
          </p:cNvPr>
          <p:cNvSpPr/>
          <p:nvPr/>
        </p:nvSpPr>
        <p:spPr>
          <a:xfrm>
            <a:off x="6418388" y="1741119"/>
            <a:ext cx="5059334" cy="3864232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C4E47-4D46-3547-A7A5-9FFAE044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797" y="213098"/>
            <a:ext cx="5860371" cy="706434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What is Original Medicare?</a:t>
            </a: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B45384DA-6318-425C-B41C-BB8D2155C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477" y="3724914"/>
            <a:ext cx="3789160" cy="55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tIns="91440" rIns="182880" bIns="9144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Coverage</a:t>
            </a:r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E9E758A2-61FB-4A21-ABBA-54A238079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34" y="4176184"/>
            <a:ext cx="4255049" cy="11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tIns="91440" rIns="182880" bIns="9144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cover inpatient hospital services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cover skilled nursing facility, hospice, and home health services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Premium-free for most beneficiaries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18744236-955A-4B85-B612-3E161CE33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588" y="3724914"/>
            <a:ext cx="3789160" cy="55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tIns="91440" rIns="182880" bIns="9144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Coverage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80258F-6924-2BEE-13DA-C068AC89FCA3}"/>
              </a:ext>
            </a:extLst>
          </p:cNvPr>
          <p:cNvSpPr/>
          <p:nvPr/>
        </p:nvSpPr>
        <p:spPr>
          <a:xfrm>
            <a:off x="5512432" y="3015082"/>
            <a:ext cx="1161102" cy="1161102"/>
          </a:xfrm>
          <a:prstGeom prst="ellipse">
            <a:avLst/>
          </a:prstGeom>
          <a:gradFill>
            <a:gsLst>
              <a:gs pos="38000">
                <a:schemeClr val="bg2"/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BE9CB584-CB6B-86FD-95BE-5B7D4D473EB5}"/>
              </a:ext>
            </a:extLst>
          </p:cNvPr>
          <p:cNvSpPr/>
          <p:nvPr/>
        </p:nvSpPr>
        <p:spPr>
          <a:xfrm>
            <a:off x="5777139" y="3279789"/>
            <a:ext cx="631688" cy="631688"/>
          </a:xfrm>
          <a:prstGeom prst="plus">
            <a:avLst>
              <a:gd name="adj" fmla="val 3490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6F2456A-56AA-8A3B-E74D-E04AE289D187}"/>
              </a:ext>
            </a:extLst>
          </p:cNvPr>
          <p:cNvSpPr txBox="1">
            <a:spLocks/>
          </p:cNvSpPr>
          <p:nvPr/>
        </p:nvSpPr>
        <p:spPr>
          <a:xfrm>
            <a:off x="1887758" y="1409590"/>
            <a:ext cx="2643602" cy="7064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0000" cap="none" spc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rPr>
              <a:t>PART 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1B5CFD-134F-AE14-1286-AB85A0015E1F}"/>
              </a:ext>
            </a:extLst>
          </p:cNvPr>
          <p:cNvSpPr txBox="1">
            <a:spLocks/>
          </p:cNvSpPr>
          <p:nvPr/>
        </p:nvSpPr>
        <p:spPr>
          <a:xfrm>
            <a:off x="7626254" y="1409590"/>
            <a:ext cx="2643602" cy="7064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0000" cap="none" spc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rPr>
              <a:t>PART B</a:t>
            </a:r>
          </a:p>
        </p:txBody>
      </p:sp>
      <p:pic>
        <p:nvPicPr>
          <p:cNvPr id="16" name="Graphic 15" descr="Stethoscope outline">
            <a:extLst>
              <a:ext uri="{FF2B5EF4-FFF2-40B4-BE49-F238E27FC236}">
                <a16:creationId xmlns:a16="http://schemas.microsoft.com/office/drawing/2014/main" id="{9CF65A6C-6091-9B51-DCB7-0A00A9C3A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9074" y="2436107"/>
            <a:ext cx="1010332" cy="1010330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8A8406F4-6DD6-8B39-2365-0CDD98CAA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01620" y="2435316"/>
            <a:ext cx="1015875" cy="10158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50DFBC-FABE-B8CF-427B-44B07B879B14}"/>
              </a:ext>
            </a:extLst>
          </p:cNvPr>
          <p:cNvSpPr/>
          <p:nvPr/>
        </p:nvSpPr>
        <p:spPr>
          <a:xfrm>
            <a:off x="679892" y="5606424"/>
            <a:ext cx="5059334" cy="105806"/>
          </a:xfrm>
          <a:prstGeom prst="rect">
            <a:avLst/>
          </a:prstGeom>
          <a:solidFill>
            <a:schemeClr val="accent5"/>
          </a:solidFill>
          <a:ln>
            <a:solidFill>
              <a:schemeClr val="bg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0154C2-9163-AD27-AF5B-9C00CCCF3791}"/>
              </a:ext>
            </a:extLst>
          </p:cNvPr>
          <p:cNvSpPr/>
          <p:nvPr/>
        </p:nvSpPr>
        <p:spPr>
          <a:xfrm>
            <a:off x="6418388" y="5606424"/>
            <a:ext cx="5059334" cy="105806"/>
          </a:xfrm>
          <a:prstGeom prst="rect">
            <a:avLst/>
          </a:prstGeom>
          <a:solidFill>
            <a:schemeClr val="accent5"/>
          </a:solidFill>
          <a:ln>
            <a:solidFill>
              <a:schemeClr val="bg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67BF76-B4F4-C651-B782-AA0A2AEA3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A93FB2DF-48CB-497B-B85F-3883374F4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530" y="4182263"/>
            <a:ext cx="4560643" cy="135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tIns="91440" rIns="182880" bIns="9144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cover doctor appointments and outpatient care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cover some preventive services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Premium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$174.70 per month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Premium: 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$185.00 per month (Projected)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A07F0F-9E5B-4490-BBDE-2B549C91D8FC}"/>
              </a:ext>
            </a:extLst>
          </p:cNvPr>
          <p:cNvSpPr txBox="1">
            <a:spLocks/>
          </p:cNvSpPr>
          <p:nvPr/>
        </p:nvSpPr>
        <p:spPr>
          <a:xfrm>
            <a:off x="573217" y="782691"/>
            <a:ext cx="11095091" cy="706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0000" cap="none" spc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1800" dirty="0">
                <a:solidFill>
                  <a:srgbClr val="0070C0"/>
                </a:solidFill>
                <a:latin typeface="+mn-lt"/>
              </a:rPr>
              <a:t>A federal health insurance program administered by the Centers for Medicare &amp; Medicaid Services (CMS)</a:t>
            </a:r>
          </a:p>
        </p:txBody>
      </p:sp>
    </p:spTree>
    <p:extLst>
      <p:ext uri="{BB962C8B-B14F-4D97-AF65-F5344CB8AC3E}">
        <p14:creationId xmlns:p14="http://schemas.microsoft.com/office/powerpoint/2010/main" val="351725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78D72D-C572-19A9-0F26-00F4A96F3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9205DC-A11A-5A43-11AE-1FF0B39E5972}"/>
              </a:ext>
            </a:extLst>
          </p:cNvPr>
          <p:cNvSpPr/>
          <p:nvPr/>
        </p:nvSpPr>
        <p:spPr>
          <a:xfrm>
            <a:off x="176784" y="-2694"/>
            <a:ext cx="4598506" cy="6857999"/>
          </a:xfrm>
          <a:prstGeom prst="rect">
            <a:avLst/>
          </a:prstGeom>
          <a:solidFill>
            <a:srgbClr val="F8F8F8"/>
          </a:solidFill>
          <a:ln>
            <a:noFill/>
          </a:ln>
          <a:effectLst>
            <a:outerShdw blurRad="326956" dist="69181" sx="100032" sy="100032" algn="l" rotWithShape="0">
              <a:prstClr val="black">
                <a:alpha val="2517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DE720F-5970-B535-E739-2E0ADE846AB3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390"/>
            <a:ext cx="477529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4DDD0E-4DFB-873B-8650-9262AC4132E1}"/>
              </a:ext>
            </a:extLst>
          </p:cNvPr>
          <p:cNvSpPr/>
          <p:nvPr/>
        </p:nvSpPr>
        <p:spPr>
          <a:xfrm>
            <a:off x="0" y="0"/>
            <a:ext cx="182118" cy="6858000"/>
          </a:xfrm>
          <a:prstGeom prst="rect">
            <a:avLst/>
          </a:prstGeom>
          <a:gradFill>
            <a:gsLst>
              <a:gs pos="31000">
                <a:schemeClr val="bg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36135AB-F89C-A839-074B-B00598CD5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946" y="1144975"/>
            <a:ext cx="1459555" cy="145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EB3CFBB-A8D5-89E6-17AB-AA53DE19F993}"/>
              </a:ext>
            </a:extLst>
          </p:cNvPr>
          <p:cNvSpPr/>
          <p:nvPr/>
        </p:nvSpPr>
        <p:spPr>
          <a:xfrm>
            <a:off x="5349945" y="2917195"/>
            <a:ext cx="628906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  <a:buSzPct val="130000"/>
              <a:defRPr/>
            </a:pPr>
            <a:r>
              <a:rPr lang="en-US" altLang="en-US" sz="2000" b="1" kern="0" dirty="0">
                <a:ea typeface="ＭＳ Ｐゴシック" charset="0"/>
                <a:cs typeface="Arial" panose="020B0604020202020204" pitchFamily="34" charset="0"/>
                <a:sym typeface="Avenir LT Std 85 Heavy"/>
              </a:rPr>
              <a:t>Contact the Social Security Administration</a:t>
            </a:r>
          </a:p>
          <a:p>
            <a:pPr marL="708660" lvl="1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600" kern="0" dirty="0">
                <a:ea typeface="ＭＳ Ｐゴシック" charset="0"/>
                <a:cs typeface="Arial" panose="020B0604020202020204" pitchFamily="34" charset="0"/>
                <a:sym typeface="Avenir LT Std 85 Heavy"/>
              </a:rPr>
              <a:t>Visit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ea typeface="+mn-ea"/>
                <a:cs typeface="Tahom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secure.ssa.gov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ea typeface="+mn-ea"/>
              <a:cs typeface="Tahoma"/>
            </a:endParaRPr>
          </a:p>
          <a:p>
            <a:pPr marL="708660" lvl="1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600" kern="0" dirty="0">
                <a:ea typeface="ＭＳ Ｐゴシック" charset="0"/>
                <a:cs typeface="Arial" panose="020B0604020202020204" pitchFamily="34" charset="0"/>
                <a:sym typeface="Avenir LT Std 85 Heavy"/>
              </a:rPr>
              <a:t>Call toll-free </a:t>
            </a:r>
            <a:r>
              <a:rPr lang="en-US" altLang="en-US" sz="1600" b="1" kern="0" dirty="0">
                <a:solidFill>
                  <a:srgbClr val="007DC5"/>
                </a:solidFill>
                <a:ea typeface="ＭＳ Ｐゴシック" charset="0"/>
                <a:cs typeface="Arial" panose="020B0604020202020204" pitchFamily="34" charset="0"/>
                <a:sym typeface="Avenir LT Std 85 Heavy"/>
              </a:rPr>
              <a:t>1-800-772-1213</a:t>
            </a:r>
          </a:p>
          <a:p>
            <a:pPr marL="708660" lvl="1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endParaRPr lang="en-US" altLang="en-US" sz="1600" kern="0" dirty="0">
              <a:ea typeface="ＭＳ Ｐゴシック" charset="0"/>
              <a:cs typeface="Arial" panose="020B0604020202020204" pitchFamily="34" charset="0"/>
              <a:sym typeface="Avenir LT Std 85 Heavy"/>
            </a:endParaRPr>
          </a:p>
          <a:p>
            <a:pPr>
              <a:spcAft>
                <a:spcPts val="600"/>
              </a:spcAft>
              <a:buClr>
                <a:schemeClr val="bg2"/>
              </a:buClr>
              <a:buSzPct val="130000"/>
              <a:defRPr/>
            </a:pPr>
            <a:r>
              <a:rPr lang="en-US" altLang="en-US" sz="2000" b="1" kern="0" dirty="0">
                <a:ea typeface="ＭＳ Ｐゴシック" charset="0"/>
                <a:cs typeface="Arial" panose="020B0604020202020204" pitchFamily="34" charset="0"/>
                <a:sym typeface="Avenir LT Std 85 Heavy"/>
              </a:rPr>
              <a:t>Enrollment is </a:t>
            </a:r>
            <a:r>
              <a:rPr lang="en-US" altLang="en-US" sz="2000" b="1" u="sng" kern="0" dirty="0">
                <a:solidFill>
                  <a:srgbClr val="E96B00"/>
                </a:solidFill>
                <a:ea typeface="ＭＳ Ｐゴシック" charset="0"/>
                <a:cs typeface="Arial" panose="020B0604020202020204" pitchFamily="34" charset="0"/>
                <a:sym typeface="Avenir LT Std 85 Heavy"/>
              </a:rPr>
              <a:t>automatic</a:t>
            </a:r>
            <a:r>
              <a:rPr lang="en-US" altLang="en-US" sz="2000" b="1" kern="0" dirty="0">
                <a:ea typeface="ＭＳ Ｐゴシック" charset="0"/>
                <a:cs typeface="Arial" panose="020B0604020202020204" pitchFamily="34" charset="0"/>
                <a:sym typeface="Avenir LT Std 85 Heavy"/>
              </a:rPr>
              <a:t> into Part A and Part B if…</a:t>
            </a:r>
          </a:p>
          <a:p>
            <a:pPr marL="708660" lvl="1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600" kern="0" dirty="0">
                <a:ea typeface="ＭＳ Ｐゴシック" charset="0"/>
                <a:cs typeface="Arial" panose="020B0604020202020204" pitchFamily="34" charset="0"/>
                <a:sym typeface="Avenir LT Std 85 Heavy"/>
              </a:rPr>
              <a:t>Members are receiving Social Security benefits or are part of a Railroad Retirement plan</a:t>
            </a:r>
          </a:p>
          <a:p>
            <a:pPr marL="708660" lvl="1" indent="-251460">
              <a:spcAft>
                <a:spcPts val="600"/>
              </a:spcAft>
              <a:buClr>
                <a:schemeClr val="bg2"/>
              </a:buClr>
              <a:buSzPct val="130000"/>
              <a:buFont typeface="Arial"/>
              <a:buChar char="•"/>
              <a:defRPr/>
            </a:pPr>
            <a:r>
              <a:rPr lang="en-US" altLang="en-US" sz="1600" kern="0" dirty="0">
                <a:ea typeface="ＭＳ Ｐゴシック" charset="0"/>
                <a:cs typeface="Arial" panose="020B0604020202020204" pitchFamily="34" charset="0"/>
                <a:sym typeface="Avenir LT Std 85 Heavy"/>
              </a:rPr>
              <a:t>Members are under 65 and have received </a:t>
            </a:r>
            <a:r>
              <a:rPr lang="en-US" altLang="en-US" sz="1600" b="1" i="1" u="sng" kern="0" dirty="0">
                <a:ea typeface="ＭＳ Ｐゴシック" charset="0"/>
                <a:cs typeface="Arial" panose="020B0604020202020204" pitchFamily="34" charset="0"/>
                <a:sym typeface="Avenir LT Std 85 Heavy"/>
              </a:rPr>
              <a:t>Social Security Disability</a:t>
            </a:r>
            <a:r>
              <a:rPr lang="en-US" altLang="en-US" sz="1600" kern="0" dirty="0">
                <a:ea typeface="ＭＳ Ｐゴシック" charset="0"/>
                <a:cs typeface="Arial" panose="020B0604020202020204" pitchFamily="34" charset="0"/>
                <a:sym typeface="Avenir LT Std 85 Heavy"/>
              </a:rPr>
              <a:t> benefits for 24 months</a:t>
            </a:r>
          </a:p>
          <a:p>
            <a:pPr algn="ctr">
              <a:defRPr/>
            </a:pPr>
            <a:endParaRPr lang="en-US" sz="1400" b="1" kern="0" dirty="0">
              <a:solidFill>
                <a:srgbClr val="007EC5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F97A4-F48C-9339-5AD2-1D7A2567EFA4}"/>
              </a:ext>
            </a:extLst>
          </p:cNvPr>
          <p:cNvSpPr txBox="1"/>
          <p:nvPr/>
        </p:nvSpPr>
        <p:spPr>
          <a:xfrm>
            <a:off x="5210738" y="185979"/>
            <a:ext cx="656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sz="3600" b="1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How do I apply for Medicare?</a:t>
            </a:r>
          </a:p>
        </p:txBody>
      </p:sp>
    </p:spTree>
    <p:extLst>
      <p:ext uri="{BB962C8B-B14F-4D97-AF65-F5344CB8AC3E}">
        <p14:creationId xmlns:p14="http://schemas.microsoft.com/office/powerpoint/2010/main" val="99395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0E77FA08-4DBF-F66A-E83B-5C2E8999CA87}"/>
              </a:ext>
            </a:extLst>
          </p:cNvPr>
          <p:cNvSpPr/>
          <p:nvPr/>
        </p:nvSpPr>
        <p:spPr>
          <a:xfrm>
            <a:off x="8161904" y="2389707"/>
            <a:ext cx="1572302" cy="1572302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C4E47-4D46-3547-A7A5-9FFAE044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695" y="288382"/>
            <a:ext cx="8006609" cy="706434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What are the other parts of Medicare?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B67867-C7E5-1DC8-ECDB-4343114674A6}"/>
              </a:ext>
            </a:extLst>
          </p:cNvPr>
          <p:cNvSpPr/>
          <p:nvPr/>
        </p:nvSpPr>
        <p:spPr>
          <a:xfrm>
            <a:off x="679892" y="1741119"/>
            <a:ext cx="5059334" cy="3971111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3CA851-00C6-676A-06E7-D1066C3CC0E0}"/>
              </a:ext>
            </a:extLst>
          </p:cNvPr>
          <p:cNvSpPr/>
          <p:nvPr/>
        </p:nvSpPr>
        <p:spPr>
          <a:xfrm>
            <a:off x="6418388" y="1741119"/>
            <a:ext cx="5059334" cy="3971111"/>
          </a:xfrm>
          <a:prstGeom prst="rect">
            <a:avLst/>
          </a:prstGeom>
          <a:noFill/>
          <a:ln>
            <a:solidFill>
              <a:schemeClr val="bg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CA96A9-367D-B85F-F011-21D2309884C4}"/>
              </a:ext>
            </a:extLst>
          </p:cNvPr>
          <p:cNvSpPr txBox="1">
            <a:spLocks/>
          </p:cNvSpPr>
          <p:nvPr/>
        </p:nvSpPr>
        <p:spPr>
          <a:xfrm>
            <a:off x="1887758" y="1409591"/>
            <a:ext cx="2643602" cy="7064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0000" cap="none" spc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rPr>
              <a:t>PART C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C1C77B7-328F-C71A-C60E-24B4AF07DA4C}"/>
              </a:ext>
            </a:extLst>
          </p:cNvPr>
          <p:cNvSpPr txBox="1">
            <a:spLocks/>
          </p:cNvSpPr>
          <p:nvPr/>
        </p:nvSpPr>
        <p:spPr>
          <a:xfrm>
            <a:off x="7626254" y="1409591"/>
            <a:ext cx="2643602" cy="7064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0000" cap="none" spc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rPr>
              <a:t>PART 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670DD7-02F9-8F61-E690-9CACDDB63746}"/>
              </a:ext>
            </a:extLst>
          </p:cNvPr>
          <p:cNvSpPr/>
          <p:nvPr/>
        </p:nvSpPr>
        <p:spPr>
          <a:xfrm>
            <a:off x="679892" y="5606425"/>
            <a:ext cx="5059334" cy="105806"/>
          </a:xfrm>
          <a:prstGeom prst="rect">
            <a:avLst/>
          </a:prstGeom>
          <a:solidFill>
            <a:schemeClr val="accent5"/>
          </a:solidFill>
          <a:ln>
            <a:solidFill>
              <a:schemeClr val="bg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F0A05-4522-B923-2929-C56A54AED624}"/>
              </a:ext>
            </a:extLst>
          </p:cNvPr>
          <p:cNvSpPr/>
          <p:nvPr/>
        </p:nvSpPr>
        <p:spPr>
          <a:xfrm>
            <a:off x="6418388" y="5606425"/>
            <a:ext cx="5059334" cy="105806"/>
          </a:xfrm>
          <a:prstGeom prst="rect">
            <a:avLst/>
          </a:prstGeom>
          <a:solidFill>
            <a:schemeClr val="accent5"/>
          </a:solidFill>
          <a:ln>
            <a:solidFill>
              <a:schemeClr val="bg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22" name="Graphic 21" descr="Medicine outline">
            <a:extLst>
              <a:ext uri="{FF2B5EF4-FFF2-40B4-BE49-F238E27FC236}">
                <a16:creationId xmlns:a16="http://schemas.microsoft.com/office/drawing/2014/main" id="{828009AD-F53D-D7BB-35A5-584536EAE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4894" y="2640796"/>
            <a:ext cx="1170369" cy="117036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C3BFE54-3488-6938-9087-FEB2E888E27C}"/>
              </a:ext>
            </a:extLst>
          </p:cNvPr>
          <p:cNvSpPr/>
          <p:nvPr/>
        </p:nvSpPr>
        <p:spPr>
          <a:xfrm>
            <a:off x="2423408" y="2389707"/>
            <a:ext cx="1572302" cy="1572302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accent2"/>
              </a:solidFill>
              <a:latin typeface="Tahoma"/>
            </a:endParaRPr>
          </a:p>
        </p:txBody>
      </p:sp>
      <p:pic>
        <p:nvPicPr>
          <p:cNvPr id="26" name="Graphic 25" descr="Medical outline">
            <a:extLst>
              <a:ext uri="{FF2B5EF4-FFF2-40B4-BE49-F238E27FC236}">
                <a16:creationId xmlns:a16="http://schemas.microsoft.com/office/drawing/2014/main" id="{8989320A-E5FC-22A4-8E11-96492191F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983" y="2604665"/>
            <a:ext cx="1149152" cy="11491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D8A23-B3B0-3D0D-51F5-BE66B9C28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CBA0C-85B1-950A-84E6-13EC611C6325}"/>
              </a:ext>
            </a:extLst>
          </p:cNvPr>
          <p:cNvSpPr txBox="1"/>
          <p:nvPr/>
        </p:nvSpPr>
        <p:spPr>
          <a:xfrm flipH="1">
            <a:off x="1168168" y="4241313"/>
            <a:ext cx="40827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Medicare Advantage Plans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Medicare Blue PPO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699CA-55AA-7CB6-CB56-B0A4CFFB6001}"/>
              </a:ext>
            </a:extLst>
          </p:cNvPr>
          <p:cNvSpPr txBox="1"/>
          <p:nvPr/>
        </p:nvSpPr>
        <p:spPr>
          <a:xfrm>
            <a:off x="6879611" y="4213098"/>
            <a:ext cx="42609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73F5E"/>
              </a:buClr>
            </a:pPr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Prescription Drug Coverage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Medicare Part D Prescription Drug Coverage is </a:t>
            </a:r>
            <a:r>
              <a:rPr lang="en-US" sz="1600" u="sng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included</a:t>
            </a:r>
            <a:r>
              <a:rPr lang="en-US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the Medicare Blue PPO plan</a:t>
            </a:r>
            <a:r>
              <a:rPr lang="en-US" sz="1600" dirty="0">
                <a:solidFill>
                  <a:srgbClr val="E96B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26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4E47-4D46-3547-A7A5-9FFAE044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807" y="359977"/>
            <a:ext cx="8973719" cy="706434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+mn-lt"/>
              </a:rPr>
              <a:t>How Medicare Blue PPO Plan 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D8A23-B3B0-3D0D-51F5-BE66B9C28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BA3B4D2C-14E3-2CED-0B8C-B9EB7C063D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0067" y="3307961"/>
            <a:ext cx="0" cy="457200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94F9C2AE-8FBF-7BED-C1A5-3FF5AE124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1667" y="3307961"/>
            <a:ext cx="0" cy="457200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AD410279-AB51-C921-B085-68722C74BC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87067" y="3307961"/>
            <a:ext cx="0" cy="457200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118FF45-8E9C-4834-92E0-EF82C575E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467" y="2558661"/>
            <a:ext cx="70104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333333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333333"/>
                </a:solidFill>
              </a:rPr>
              <a:t>                      </a:t>
            </a:r>
            <a:r>
              <a:rPr lang="en-US" altLang="en-US" sz="2400" b="1" dirty="0">
                <a:solidFill>
                  <a:srgbClr val="E96B00"/>
                </a:solidFill>
              </a:rPr>
              <a:t>Medicare Blue PPO Plan</a:t>
            </a:r>
            <a:endParaRPr lang="en-US" altLang="en-US" b="1" dirty="0">
              <a:solidFill>
                <a:srgbClr val="E96B00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6B57A0C-AD89-5B3C-E796-1428403C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467" y="1707761"/>
            <a:ext cx="3276600" cy="533400"/>
          </a:xfrm>
          <a:prstGeom prst="rect">
            <a:avLst/>
          </a:prstGeom>
          <a:solidFill>
            <a:schemeClr val="bg1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CC"/>
                </a:solidFill>
              </a:rPr>
              <a:t>          </a:t>
            </a:r>
            <a:r>
              <a:rPr lang="en-US" altLang="en-US" sz="2400" b="1" dirty="0"/>
              <a:t>Medicare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6C9215B1-DFA7-F6F3-12D9-16B357EB5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7" y="3765161"/>
            <a:ext cx="22860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333333"/>
                </a:solidFill>
              </a:rPr>
              <a:t>      </a:t>
            </a:r>
            <a:r>
              <a:rPr lang="en-US" altLang="en-US" sz="2400" b="1" dirty="0">
                <a:solidFill>
                  <a:srgbClr val="333333"/>
                </a:solidFill>
              </a:rPr>
              <a:t>Hospitals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C23165FA-439E-5A50-6AC4-FF0720944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667" y="3765161"/>
            <a:ext cx="22860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33"/>
                </a:solidFill>
              </a:rPr>
              <a:t>      </a:t>
            </a:r>
            <a:r>
              <a:rPr lang="en-US" altLang="en-US" sz="2400" b="1" dirty="0">
                <a:solidFill>
                  <a:srgbClr val="333333"/>
                </a:solidFill>
              </a:rPr>
              <a:t>Doctors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BA51DF1A-05E2-BFEB-B7E8-592960AE2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267" y="3765161"/>
            <a:ext cx="22860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333333"/>
                </a:solidFill>
              </a:rPr>
              <a:t>       </a:t>
            </a:r>
            <a:r>
              <a:rPr lang="en-US" altLang="en-US" sz="2400" b="1" dirty="0">
                <a:solidFill>
                  <a:srgbClr val="333333"/>
                </a:solidFill>
              </a:rPr>
              <a:t>Rx/Other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85E2ABB-4249-412E-8E26-E652603F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467" y="5441561"/>
            <a:ext cx="167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66CC"/>
                </a:solidFill>
              </a:rPr>
              <a:t>   </a:t>
            </a:r>
            <a:r>
              <a:rPr lang="en-US" altLang="en-US" sz="3200" b="1" dirty="0">
                <a:solidFill>
                  <a:srgbClr val="0070C0"/>
                </a:solidFill>
              </a:rPr>
              <a:t>YOU</a:t>
            </a:r>
          </a:p>
        </p:txBody>
      </p:sp>
      <p:sp>
        <p:nvSpPr>
          <p:cNvPr id="21" name="AutoShape 12">
            <a:extLst>
              <a:ext uri="{FF2B5EF4-FFF2-40B4-BE49-F238E27FC236}">
                <a16:creationId xmlns:a16="http://schemas.microsoft.com/office/drawing/2014/main" id="{792F4AF3-9A62-7BBF-6337-A62311CA0F50}"/>
              </a:ext>
            </a:extLst>
          </p:cNvPr>
          <p:cNvSpPr>
            <a:spLocks/>
          </p:cNvSpPr>
          <p:nvPr/>
        </p:nvSpPr>
        <p:spPr bwMode="auto">
          <a:xfrm rot="5400000">
            <a:off x="6111167" y="1822061"/>
            <a:ext cx="381000" cy="5943600"/>
          </a:xfrm>
          <a:prstGeom prst="rightBrace">
            <a:avLst>
              <a:gd name="adj1" fmla="val 130000"/>
              <a:gd name="adj2" fmla="val 50000"/>
            </a:avLst>
          </a:prstGeom>
          <a:noFill/>
          <a:ln w="3175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A2DC99D5-0F59-CF51-AF72-86F238D21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1667" y="5060561"/>
            <a:ext cx="0" cy="38100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4">
            <a:extLst>
              <a:ext uri="{FF2B5EF4-FFF2-40B4-BE49-F238E27FC236}">
                <a16:creationId xmlns:a16="http://schemas.microsoft.com/office/drawing/2014/main" id="{A817CCB8-40C8-1570-357B-73E8B0A1D8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8967" y="2241161"/>
            <a:ext cx="0" cy="317500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3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17" grpId="0" animBg="1"/>
      <p:bldP spid="18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4BF24D9-FB6C-1F32-B63A-898E879C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6865" y="408783"/>
            <a:ext cx="6278269" cy="706434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70C0"/>
                </a:solidFill>
                <a:latin typeface="+mn-lt"/>
              </a:rPr>
              <a:t>Medicare Blue PPO – Plan 1</a:t>
            </a:r>
            <a:br>
              <a:rPr lang="en-US" altLang="en-US" sz="3600" dirty="0">
                <a:solidFill>
                  <a:srgbClr val="0070C0"/>
                </a:solidFill>
                <a:latin typeface="+mn-lt"/>
              </a:rPr>
            </a:br>
            <a:r>
              <a:rPr lang="en-US" altLang="en-US" sz="3600" dirty="0">
                <a:solidFill>
                  <a:srgbClr val="0070C0"/>
                </a:solidFill>
                <a:latin typeface="+mn-lt"/>
              </a:rPr>
              <a:t>    $0/$5/$20 Rx Coverage</a:t>
            </a:r>
          </a:p>
        </p:txBody>
      </p:sp>
      <p:sp>
        <p:nvSpPr>
          <p:cNvPr id="138245" name="Rectangle 5">
            <a:extLst>
              <a:ext uri="{FF2B5EF4-FFF2-40B4-BE49-F238E27FC236}">
                <a16:creationId xmlns:a16="http://schemas.microsoft.com/office/drawing/2014/main" id="{2C6FC2F1-C8FE-96A8-D156-F009ABD77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0"/>
            <a:ext cx="678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7EBB"/>
              </a:solidFill>
            </a:endParaRPr>
          </a:p>
        </p:txBody>
      </p:sp>
      <p:sp>
        <p:nvSpPr>
          <p:cNvPr id="138246" name="Rectangle 6">
            <a:extLst>
              <a:ext uri="{FF2B5EF4-FFF2-40B4-BE49-F238E27FC236}">
                <a16:creationId xmlns:a16="http://schemas.microsoft.com/office/drawing/2014/main" id="{5DCA10F8-FBD0-9EC8-152D-A91BB4767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57" y="1524000"/>
            <a:ext cx="7394543" cy="472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b="1" dirty="0"/>
              <a:t>                     	</a:t>
            </a:r>
            <a:r>
              <a:rPr lang="en-US" sz="3200" b="1" dirty="0">
                <a:solidFill>
                  <a:srgbClr val="E96B00"/>
                </a:solidFill>
              </a:rPr>
              <a:t>Preventive Care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/>
              <a:t>Diagnostic tests/lab				Covered in full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/>
              <a:t>Routine Physical				Covered in full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/>
              <a:t>Immunizations					Covered in full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/>
              <a:t>Mammography					Covered in full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/>
              <a:t>PAP/Pelvic Exam				Covered in full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/>
              <a:t>Bone Density Screening		Covered in full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/>
              <a:t>Prostate Screening				Covered in full	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/>
              <a:t>Routine Hearing Exam			$0 – TruHearing Provider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5" grpId="0"/>
      <p:bldP spid="1382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96C6-3725-4123-9E65-18053D5F4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233" y="465189"/>
            <a:ext cx="6263534" cy="706434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Medicare Blue PPO – Plan 1</a:t>
            </a:r>
            <a:br>
              <a:rPr lang="en-US" sz="3600" dirty="0">
                <a:solidFill>
                  <a:srgbClr val="0070C0"/>
                </a:solidFill>
                <a:latin typeface="+mn-lt"/>
              </a:rPr>
            </a:br>
            <a:r>
              <a:rPr lang="en-US" sz="3600" dirty="0">
                <a:solidFill>
                  <a:srgbClr val="0070C0"/>
                </a:solidFill>
                <a:latin typeface="+mn-lt"/>
              </a:rPr>
              <a:t>    $0/$5/$20 Rx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1E06B-D1A9-B198-B59A-065AD579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47D0F2-7DC8-596A-1B06-5D0DFEC89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453" y="1740763"/>
            <a:ext cx="6411094" cy="40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 dirty="0"/>
              <a:t>Primary  Care    			$0  copay</a:t>
            </a:r>
          </a:p>
          <a:p>
            <a:pPr eaLnBrk="1" hangingPunct="1"/>
            <a:r>
              <a:rPr lang="en-US" altLang="en-US" sz="2400" b="1" dirty="0"/>
              <a:t>Specialist					$0  copay</a:t>
            </a:r>
          </a:p>
          <a:p>
            <a:pPr eaLnBrk="1" hangingPunct="1"/>
            <a:r>
              <a:rPr lang="en-US" altLang="en-US" sz="2400" b="1" dirty="0"/>
              <a:t>Urgent Care				$0  copay </a:t>
            </a:r>
          </a:p>
          <a:p>
            <a:pPr eaLnBrk="1" hangingPunct="1"/>
            <a:r>
              <a:rPr lang="en-US" altLang="en-US" sz="2400" b="1" dirty="0"/>
              <a:t>MRI, CAT, PET			$0  copay</a:t>
            </a:r>
          </a:p>
          <a:p>
            <a:pPr eaLnBrk="1" hangingPunct="1"/>
            <a:r>
              <a:rPr lang="en-US" altLang="en-US" sz="2400" b="1" dirty="0"/>
              <a:t>X-Rays					$0  copay</a:t>
            </a:r>
          </a:p>
          <a:p>
            <a:pPr eaLnBrk="1" hangingPunct="1"/>
            <a:r>
              <a:rPr lang="en-US" altLang="en-US" sz="2400" b="1" dirty="0"/>
              <a:t>Ambulatory Surgery	$0  copay</a:t>
            </a:r>
          </a:p>
          <a:p>
            <a:pPr eaLnBrk="1" hangingPunct="1"/>
            <a:r>
              <a:rPr lang="en-US" altLang="en-US" sz="2400" b="1" dirty="0"/>
              <a:t>Ambulance				$0  copay</a:t>
            </a:r>
          </a:p>
          <a:p>
            <a:pPr eaLnBrk="1" hangingPunct="1"/>
            <a:r>
              <a:rPr lang="en-US" altLang="en-US" sz="2400" b="1" dirty="0"/>
              <a:t>Chiropractic Care		$0  copay</a:t>
            </a:r>
          </a:p>
          <a:p>
            <a:pPr eaLnBrk="1" hangingPunct="1"/>
            <a:r>
              <a:rPr lang="en-US" altLang="en-US" sz="2400" b="1" dirty="0"/>
              <a:t>Part B Medical Drugs	$0  copay</a:t>
            </a:r>
          </a:p>
        </p:txBody>
      </p:sp>
    </p:spTree>
    <p:extLst>
      <p:ext uri="{BB962C8B-B14F-4D97-AF65-F5344CB8AC3E}">
        <p14:creationId xmlns:p14="http://schemas.microsoft.com/office/powerpoint/2010/main" val="1025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0766-7E24-1844-9C3D-BE57F341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578" y="368985"/>
            <a:ext cx="6252841" cy="706434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Medicare Blue PPO – Plan 1</a:t>
            </a:r>
            <a:br>
              <a:rPr lang="en-US" sz="3600" dirty="0">
                <a:solidFill>
                  <a:srgbClr val="0070C0"/>
                </a:solidFill>
                <a:latin typeface="+mn-lt"/>
              </a:rPr>
            </a:br>
            <a:r>
              <a:rPr lang="en-US" sz="3600" dirty="0">
                <a:solidFill>
                  <a:srgbClr val="0070C0"/>
                </a:solidFill>
                <a:latin typeface="+mn-lt"/>
              </a:rPr>
              <a:t>    $0/$5/$20 Rx Coverage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11736-6BCF-2AA8-8151-138480E79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3095D62-6329-04B7-1CF4-B41974CB0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399" y="1576950"/>
            <a:ext cx="8925018" cy="472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/>
              <a:t>Emergency Room			$0  copay - Worldwide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/>
              <a:t>Inpatient Hospitalization	$0  copay - Unlimited Days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/>
              <a:t>Home Health Care			$0  copay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</a:rPr>
              <a:t>Cardiac Rehab				$0  copay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/>
              <a:t>PT, OT, ST					$0  copay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/>
              <a:t>Diabetic Supplies			$0  copay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/>
              <a:t>Out of Pocket Max			$0  </a:t>
            </a:r>
            <a:r>
              <a:rPr lang="en-US" b="1" dirty="0"/>
              <a:t>Medical In-Network &amp; Out-Of-Network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US" sz="2000" b="1" dirty="0"/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/>
              <a:t>                                      </a:t>
            </a:r>
            <a:r>
              <a:rPr lang="en-US" sz="2800" b="1" dirty="0">
                <a:solidFill>
                  <a:srgbClr val="0070C0"/>
                </a:solidFill>
              </a:rPr>
              <a:t>Extras</a:t>
            </a:r>
            <a:r>
              <a:rPr lang="en-US" sz="2000" b="1" dirty="0"/>
              <a:t>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/>
              <a:t>Eyewear Allowance			$100 annually	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</a:rPr>
              <a:t>TruHearing Hearing Aids	$499 or $799 copay per aid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</a:rPr>
              <a:t>FitOn Health				$0 annually</a:t>
            </a:r>
          </a:p>
        </p:txBody>
      </p:sp>
    </p:spTree>
    <p:extLst>
      <p:ext uri="{BB962C8B-B14F-4D97-AF65-F5344CB8AC3E}">
        <p14:creationId xmlns:p14="http://schemas.microsoft.com/office/powerpoint/2010/main" val="28427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7AC4-27A2-1219-BFC7-FD1720FF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580" y="397236"/>
            <a:ext cx="6252839" cy="706434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Medicare Blue PPO – Plan 1</a:t>
            </a:r>
            <a:br>
              <a:rPr lang="en-US" sz="3600" dirty="0">
                <a:solidFill>
                  <a:srgbClr val="0070C0"/>
                </a:solidFill>
                <a:latin typeface="+mn-lt"/>
              </a:rPr>
            </a:br>
            <a:r>
              <a:rPr lang="en-US" sz="3600" dirty="0">
                <a:solidFill>
                  <a:srgbClr val="0070C0"/>
                </a:solidFill>
                <a:latin typeface="+mn-lt"/>
              </a:rPr>
              <a:t>    $0/$5/$20 Rx Coverage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9B517-6BD7-6DA2-7ECE-B700A9806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F602E5-7BCA-08EF-B090-A6955FAE5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533" y="1451499"/>
            <a:ext cx="8994931" cy="457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Initial Coverage: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Tier 1  - 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$0		for a 30-day supply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Tier 2  - 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$5		for a 30-day supply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Tier 3  - 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$20 		for a 30-day supply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1x copay </a:t>
            </a: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for a 90-day supply at any participating pharmacy or mail order pharmacy </a:t>
            </a:r>
            <a:b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</a:b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(Express Scripts and Wegmans)</a:t>
            </a:r>
            <a:endParaRPr lang="en-US" alt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Annual out-of-pocket costs will be capped at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$2,000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Medicare Part D drugs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(New for 2025)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Catastrophic Coverage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$0 member responsibility</a:t>
            </a:r>
          </a:p>
          <a:p>
            <a:pPr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2025 Rx Formulary: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medicare.excellusbcbs.com/prescriptions/drug-lists</a:t>
            </a:r>
          </a:p>
          <a:p>
            <a:pPr marL="1200150" lvl="2" indent="-285750">
              <a:buFont typeface="Wingdings" panose="05000000000000000000" pitchFamily="2" charset="2"/>
              <a:buChar char="Ø"/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 Plans through a Former Employer or Group</a:t>
            </a:r>
          </a:p>
          <a:p>
            <a:pPr marL="1200150" lvl="2" indent="-285750">
              <a:buFont typeface="Wingdings" panose="05000000000000000000" pitchFamily="2" charset="2"/>
              <a:buChar char="Ø"/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Tier Formulary with Prior Authorization and Step Therapy (PDF)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579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Excellus BCBS: Single Image Template">
  <a:themeElements>
    <a:clrScheme name="Excellus BCBS Colors 2020">
      <a:dk1>
        <a:srgbClr val="000000"/>
      </a:dk1>
      <a:lt1>
        <a:srgbClr val="FFFFFF"/>
      </a:lt1>
      <a:dk2>
        <a:srgbClr val="AFD2E1"/>
      </a:dk2>
      <a:lt2>
        <a:srgbClr val="007DC5"/>
      </a:lt2>
      <a:accent1>
        <a:srgbClr val="82D1F5"/>
      </a:accent1>
      <a:accent2>
        <a:srgbClr val="005373"/>
      </a:accent2>
      <a:accent3>
        <a:srgbClr val="A49E99"/>
      </a:accent3>
      <a:accent4>
        <a:srgbClr val="E9DFBC"/>
      </a:accent4>
      <a:accent5>
        <a:srgbClr val="E96B00"/>
      </a:accent5>
      <a:accent6>
        <a:srgbClr val="94D600"/>
      </a:accent6>
      <a:hlink>
        <a:srgbClr val="007DC5"/>
      </a:hlink>
      <a:folHlink>
        <a:srgbClr val="938D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  <a:effectLst/>
      </a:spPr>
      <a:bodyPr rtlCol="0" anchor="ctr"/>
      <a:lstStyle>
        <a:defPPr algn="ctr">
          <a:defRPr sz="1800" dirty="0" err="1" smtClean="0">
            <a:solidFill>
              <a:schemeClr val="accent2"/>
            </a:solidFill>
            <a:latin typeface="Tahoma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>
              <a:lumMod val="60000"/>
              <a:lumOff val="4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192024" indent="-192024" algn="l">
          <a:spcBef>
            <a:spcPts val="600"/>
          </a:spcBef>
          <a:buClr>
            <a:srgbClr val="073F5E"/>
          </a:buClr>
          <a:buFont typeface="Arial"/>
          <a:buChar char="•"/>
          <a:defRPr sz="240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D9646DF167A46A10C3BE64CC2C114" ma:contentTypeVersion="13" ma:contentTypeDescription="Create a new document." ma:contentTypeScope="" ma:versionID="a95638593997ee9f77cab78ae3bde691">
  <xsd:schema xmlns:xsd="http://www.w3.org/2001/XMLSchema" xmlns:xs="http://www.w3.org/2001/XMLSchema" xmlns:p="http://schemas.microsoft.com/office/2006/metadata/properties" xmlns:ns3="3881b0bd-0f0e-4907-a068-10d8eaf3fd97" xmlns:ns4="0c003803-5a7a-499b-8803-be88f8e9ba8f" targetNamespace="http://schemas.microsoft.com/office/2006/metadata/properties" ma:root="true" ma:fieldsID="4da75a069f923d489d61391dcbb75424" ns3:_="" ns4:_="">
    <xsd:import namespace="3881b0bd-0f0e-4907-a068-10d8eaf3fd97"/>
    <xsd:import namespace="0c003803-5a7a-499b-8803-be88f8e9ba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1b0bd-0f0e-4907-a068-10d8eaf3fd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03803-5a7a-499b-8803-be88f8e9b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8DB163-A535-4888-833A-B5656EB1CA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81b0bd-0f0e-4907-a068-10d8eaf3fd97"/>
    <ds:schemaRef ds:uri="0c003803-5a7a-499b-8803-be88f8e9b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9B093A-AC72-4B49-A1BE-C4A520D3D8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E0D748-D2A4-433A-AEE6-9D0877DDE9F4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0c003803-5a7a-499b-8803-be88f8e9ba8f"/>
    <ds:schemaRef ds:uri="3881b0bd-0f0e-4907-a068-10d8eaf3fd9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41528</TotalTime>
  <Words>1018</Words>
  <Application>Microsoft Office PowerPoint</Application>
  <PresentationFormat>Widescreen</PresentationFormat>
  <Paragraphs>174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ＭＳ Ｐゴシック</vt:lpstr>
      <vt:lpstr>Arial</vt:lpstr>
      <vt:lpstr>Arial Narrow</vt:lpstr>
      <vt:lpstr>Avenir LT Std 55 Roman</vt:lpstr>
      <vt:lpstr>Calibri</vt:lpstr>
      <vt:lpstr>Tahoma</vt:lpstr>
      <vt:lpstr>Wingdings</vt:lpstr>
      <vt:lpstr>2_Excellus BCBS: Single Image Template</vt:lpstr>
      <vt:lpstr>Lewis County Medicare Retiree Presentation</vt:lpstr>
      <vt:lpstr>What is Original Medicare?</vt:lpstr>
      <vt:lpstr>PowerPoint Presentation</vt:lpstr>
      <vt:lpstr>What are the other parts of Medicare?</vt:lpstr>
      <vt:lpstr>How Medicare Blue PPO Plan Works</vt:lpstr>
      <vt:lpstr>Medicare Blue PPO – Plan 1     $0/$5/$20 Rx Coverage</vt:lpstr>
      <vt:lpstr>Medicare Blue PPO – Plan 1     $0/$5/$20 Rx Coverage</vt:lpstr>
      <vt:lpstr>Medicare Blue PPO – Plan 1     $0/$5/$20 Rx Coverage</vt:lpstr>
      <vt:lpstr>Medicare Blue PPO – Plan 1     $0/$5/$20 Rx Coverage</vt:lpstr>
      <vt:lpstr>Prescription Coverage and Extra Help</vt:lpstr>
      <vt:lpstr>Medicare Blue PPO National Network</vt:lpstr>
      <vt:lpstr>FitOn Health ®</vt:lpstr>
      <vt:lpstr>TruHearing – Hearing Aid Coverage</vt:lpstr>
      <vt:lpstr>Telemedicine / MDLIVE </vt:lpstr>
      <vt:lpstr>  What’s New For 2025 and Contact Information</vt:lpstr>
      <vt:lpstr>Thank You</vt:lpstr>
    </vt:vector>
  </TitlesOfParts>
  <Company>Excellus BlueCross BlueShield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Leskinen</dc:creator>
  <cp:lastModifiedBy>Joyce Hodkinson</cp:lastModifiedBy>
  <cp:revision>599</cp:revision>
  <cp:lastPrinted>2017-05-16T14:37:04Z</cp:lastPrinted>
  <dcterms:created xsi:type="dcterms:W3CDTF">2017-04-12T14:10:40Z</dcterms:created>
  <dcterms:modified xsi:type="dcterms:W3CDTF">2024-10-31T14:24:09Z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0x010100EA6D9646DF167A46A10C3BE64CC2C114</vt:lpwstr>
  </property>
</Properties>
</file>